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0"/>
  </p:notesMasterIdLst>
  <p:sldIdLst>
    <p:sldId id="256" r:id="rId2"/>
    <p:sldId id="257" r:id="rId3"/>
    <p:sldId id="258" r:id="rId4"/>
    <p:sldId id="259" r:id="rId5"/>
    <p:sldId id="260" r:id="rId6"/>
    <p:sldId id="261" r:id="rId7"/>
    <p:sldId id="262" r:id="rId8"/>
    <p:sldId id="264" r:id="rId9"/>
  </p:sldIdLst>
  <p:sldSz cx="9144000" cy="5143500" type="screen16x9"/>
  <p:notesSz cx="6858000" cy="9144000"/>
  <p:embeddedFontLst>
    <p:embeddedFont>
      <p:font typeface="Lato" panose="020F0502020204030203" pitchFamily="34" charset="0"/>
      <p:regular r:id="rId11"/>
      <p:bold r:id="rId12"/>
      <p:italic r:id="rId13"/>
      <p:boldItalic r:id="rId14"/>
    </p:embeddedFont>
    <p:embeddedFont>
      <p:font typeface="Lato Black" panose="020F0502020204030203" pitchFamily="34" charset="0"/>
      <p:bold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2.png>
</file>

<file path=ppt/media/image3.svg>
</file>

<file path=ppt/media/image4.png>
</file>

<file path=ppt/media/image5.pn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5a72773890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5a72773890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a3aec4a57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a3aec4a57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a3aec4a575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a3aec4a575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a3aec4a575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a3aec4a57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a3aec4a57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a3aec4a57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09c86d75a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09c86d75a5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9222c5c35d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9222c5c35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dpi="0" rotWithShape="1">
          <a:blip r:embed="rId2">
            <a:lum/>
          </a:blip>
          <a:srcRect/>
          <a:stretch>
            <a:fillRect l="-4000" r="-4000"/>
          </a:stretch>
        </a:blipFill>
        <a:effectLst/>
      </p:bgPr>
    </p:bg>
    <p:spTree>
      <p:nvGrpSpPr>
        <p:cNvPr id="1" name="Shape 8"/>
        <p:cNvGrpSpPr/>
        <p:nvPr/>
      </p:nvGrpSpPr>
      <p:grpSpPr>
        <a:xfrm>
          <a:off x="0" y="0"/>
          <a:ext cx="0" cy="0"/>
          <a:chOff x="0" y="0"/>
          <a:chExt cx="0" cy="0"/>
        </a:xfrm>
      </p:grpSpPr>
      <p:sp>
        <p:nvSpPr>
          <p:cNvPr id="11" name="Google Shape;11;p2"/>
          <p:cNvSpPr txBox="1">
            <a:spLocks noGrp="1"/>
          </p:cNvSpPr>
          <p:nvPr>
            <p:ph type="title"/>
          </p:nvPr>
        </p:nvSpPr>
        <p:spPr>
          <a:xfrm>
            <a:off x="338275" y="1916925"/>
            <a:ext cx="8649300" cy="827400"/>
          </a:xfrm>
          <a:prstGeom prst="rect">
            <a:avLst/>
          </a:prstGeom>
        </p:spPr>
        <p:txBody>
          <a:bodyPr spcFirstLastPara="1" wrap="square" lIns="91425" tIns="91425" rIns="91425" bIns="91425" anchor="t" anchorCtr="0">
            <a:noAutofit/>
          </a:bodyPr>
          <a:lstStyle>
            <a:lvl1pPr lvl="0">
              <a:spcBef>
                <a:spcPts val="0"/>
              </a:spcBef>
              <a:spcAft>
                <a:spcPts val="0"/>
              </a:spcAft>
              <a:buNone/>
              <a:defRPr sz="4800">
                <a:solidFill>
                  <a:srgbClr val="FFFFFF"/>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dirty="0"/>
          </a:p>
        </p:txBody>
      </p:sp>
      <p:sp>
        <p:nvSpPr>
          <p:cNvPr id="12" name="Google Shape;12;p2"/>
          <p:cNvSpPr txBox="1">
            <a:spLocks noGrp="1"/>
          </p:cNvSpPr>
          <p:nvPr>
            <p:ph type="subTitle" idx="1"/>
          </p:nvPr>
        </p:nvSpPr>
        <p:spPr>
          <a:xfrm>
            <a:off x="339712" y="2750625"/>
            <a:ext cx="4559100" cy="3777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pic>
        <p:nvPicPr>
          <p:cNvPr id="5" name="Graphic 4">
            <a:extLst>
              <a:ext uri="{FF2B5EF4-FFF2-40B4-BE49-F238E27FC236}">
                <a16:creationId xmlns:a16="http://schemas.microsoft.com/office/drawing/2014/main" id="{14629CA7-D531-7769-B7D3-404DADF11C8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51438" y="509891"/>
            <a:ext cx="1356875" cy="339219"/>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103"/>
        <p:cNvGrpSpPr/>
        <p:nvPr/>
      </p:nvGrpSpPr>
      <p:grpSpPr>
        <a:xfrm>
          <a:off x="0" y="0"/>
          <a:ext cx="0" cy="0"/>
          <a:chOff x="0" y="0"/>
          <a:chExt cx="0" cy="0"/>
        </a:xfrm>
      </p:grpSpPr>
      <p:sp>
        <p:nvSpPr>
          <p:cNvPr id="104" name="Google Shape;104;p13"/>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05" name="Google Shape;105;p13"/>
          <p:cNvSpPr txBox="1">
            <a:spLocks noGrp="1"/>
          </p:cNvSpPr>
          <p:nvPr>
            <p:ph type="subTitle" idx="1"/>
          </p:nvPr>
        </p:nvSpPr>
        <p:spPr>
          <a:xfrm>
            <a:off x="503872" y="787525"/>
            <a:ext cx="38847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6" name="Google Shape;106;p13"/>
          <p:cNvSpPr txBox="1">
            <a:spLocks noGrp="1"/>
          </p:cNvSpPr>
          <p:nvPr>
            <p:ph type="body" idx="2"/>
          </p:nvPr>
        </p:nvSpPr>
        <p:spPr>
          <a:xfrm>
            <a:off x="512875" y="1380050"/>
            <a:ext cx="8093100" cy="329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07" name="Google Shape;107;p13"/>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08" name="Google Shape;108;p1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11" name="Google Shape;111;p1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11" name="Picture 10">
            <a:extLst>
              <a:ext uri="{FF2B5EF4-FFF2-40B4-BE49-F238E27FC236}">
                <a16:creationId xmlns:a16="http://schemas.microsoft.com/office/drawing/2014/main" id="{1408FA30-E8F1-738B-414C-43EB37D6C834}"/>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112"/>
        <p:cNvGrpSpPr/>
        <p:nvPr/>
      </p:nvGrpSpPr>
      <p:grpSpPr>
        <a:xfrm>
          <a:off x="0" y="0"/>
          <a:ext cx="0" cy="0"/>
          <a:chOff x="0" y="0"/>
          <a:chExt cx="0" cy="0"/>
        </a:xfrm>
      </p:grpSpPr>
      <p:sp>
        <p:nvSpPr>
          <p:cNvPr id="113" name="Google Shape;113;p14"/>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14" name="Google Shape;114;p14"/>
          <p:cNvSpPr txBox="1">
            <a:spLocks noGrp="1"/>
          </p:cNvSpPr>
          <p:nvPr>
            <p:ph type="subTitle" idx="1"/>
          </p:nvPr>
        </p:nvSpPr>
        <p:spPr>
          <a:xfrm>
            <a:off x="503876" y="4245750"/>
            <a:ext cx="53844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b="1">
                <a:solidFill>
                  <a:srgbClr val="1F1F50"/>
                </a:solidFill>
              </a:defRPr>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15" name="Google Shape;115;p14"/>
          <p:cNvSpPr txBox="1">
            <a:spLocks noGrp="1"/>
          </p:cNvSpPr>
          <p:nvPr>
            <p:ph type="body" idx="2"/>
          </p:nvPr>
        </p:nvSpPr>
        <p:spPr>
          <a:xfrm>
            <a:off x="512875" y="902725"/>
            <a:ext cx="8002500" cy="2992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16" name="Google Shape;116;p14"/>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17" name="Google Shape;117;p1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20" name="Google Shape;120;p1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11" name="Picture 10">
            <a:extLst>
              <a:ext uri="{FF2B5EF4-FFF2-40B4-BE49-F238E27FC236}">
                <a16:creationId xmlns:a16="http://schemas.microsoft.com/office/drawing/2014/main" id="{BEF1DE4C-B924-336B-56CB-19670B0AC867}"/>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121"/>
        <p:cNvGrpSpPr/>
        <p:nvPr/>
      </p:nvGrpSpPr>
      <p:grpSpPr>
        <a:xfrm>
          <a:off x="0" y="0"/>
          <a:ext cx="0" cy="0"/>
          <a:chOff x="0" y="0"/>
          <a:chExt cx="0" cy="0"/>
        </a:xfrm>
      </p:grpSpPr>
      <p:sp>
        <p:nvSpPr>
          <p:cNvPr id="122" name="Google Shape;122;p15"/>
          <p:cNvSpPr txBox="1">
            <a:spLocks noGrp="1"/>
          </p:cNvSpPr>
          <p:nvPr>
            <p:ph type="body" idx="1"/>
          </p:nvPr>
        </p:nvSpPr>
        <p:spPr>
          <a:xfrm>
            <a:off x="512875" y="293121"/>
            <a:ext cx="8002500" cy="4417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23" name="Google Shape;123;p15"/>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24" name="Google Shape;124;p1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27" name="Google Shape;127;p1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9" name="Picture 8">
            <a:extLst>
              <a:ext uri="{FF2B5EF4-FFF2-40B4-BE49-F238E27FC236}">
                <a16:creationId xmlns:a16="http://schemas.microsoft.com/office/drawing/2014/main" id="{F70CAA24-796F-E4F9-53D0-4E6521B8735C}"/>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128"/>
        <p:cNvGrpSpPr/>
        <p:nvPr/>
      </p:nvGrpSpPr>
      <p:grpSpPr>
        <a:xfrm>
          <a:off x="0" y="0"/>
          <a:ext cx="0" cy="0"/>
          <a:chOff x="0" y="0"/>
          <a:chExt cx="0" cy="0"/>
        </a:xfrm>
      </p:grpSpPr>
      <p:sp>
        <p:nvSpPr>
          <p:cNvPr id="129" name="Google Shape;129;p16"/>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30" name="Google Shape;130;p16"/>
          <p:cNvSpPr txBox="1">
            <a:spLocks noGrp="1"/>
          </p:cNvSpPr>
          <p:nvPr>
            <p:ph type="body" idx="1"/>
          </p:nvPr>
        </p:nvSpPr>
        <p:spPr>
          <a:xfrm>
            <a:off x="512875" y="1055125"/>
            <a:ext cx="8002500" cy="3603300"/>
          </a:xfrm>
          <a:prstGeom prst="rect">
            <a:avLst/>
          </a:prstGeom>
        </p:spPr>
        <p:txBody>
          <a:bodyPr spcFirstLastPara="1" wrap="square" lIns="91425" tIns="91425" rIns="91425" bIns="91425" anchor="t" anchorCtr="0">
            <a:noAutofit/>
          </a:bodyPr>
          <a:lstStyle>
            <a:lvl1pPr marL="457200" lvl="0" indent="-317500" rtl="0">
              <a:lnSpc>
                <a:spcPct val="150000"/>
              </a:lnSpc>
              <a:spcBef>
                <a:spcPts val="0"/>
              </a:spcBef>
              <a:spcAft>
                <a:spcPts val="0"/>
              </a:spcAft>
              <a:buSzPts val="1400"/>
              <a:buChar char="●"/>
              <a:defRPr sz="1400"/>
            </a:lvl1pPr>
            <a:lvl2pPr marL="914400" lvl="1" indent="-317500" rtl="0">
              <a:lnSpc>
                <a:spcPct val="150000"/>
              </a:lnSpc>
              <a:spcBef>
                <a:spcPts val="1600"/>
              </a:spcBef>
              <a:spcAft>
                <a:spcPts val="0"/>
              </a:spcAft>
              <a:buSzPts val="1400"/>
              <a:buChar char="○"/>
              <a:defRPr/>
            </a:lvl2pPr>
            <a:lvl3pPr marL="1371600" lvl="2" indent="-317500" rtl="0">
              <a:lnSpc>
                <a:spcPct val="150000"/>
              </a:lnSpc>
              <a:spcBef>
                <a:spcPts val="1600"/>
              </a:spcBef>
              <a:spcAft>
                <a:spcPts val="0"/>
              </a:spcAft>
              <a:buSzPts val="1400"/>
              <a:buChar char="■"/>
              <a:defRPr/>
            </a:lvl3pPr>
            <a:lvl4pPr marL="1828800" lvl="3" indent="-317500" rtl="0">
              <a:lnSpc>
                <a:spcPct val="150000"/>
              </a:lnSpc>
              <a:spcBef>
                <a:spcPts val="1600"/>
              </a:spcBef>
              <a:spcAft>
                <a:spcPts val="0"/>
              </a:spcAft>
              <a:buSzPts val="1400"/>
              <a:buChar char="●"/>
              <a:defRPr/>
            </a:lvl4pPr>
            <a:lvl5pPr marL="2286000" lvl="4" indent="-317500" rtl="0">
              <a:lnSpc>
                <a:spcPct val="150000"/>
              </a:lnSpc>
              <a:spcBef>
                <a:spcPts val="1600"/>
              </a:spcBef>
              <a:spcAft>
                <a:spcPts val="0"/>
              </a:spcAft>
              <a:buSzPts val="1400"/>
              <a:buChar char="○"/>
              <a:defRPr/>
            </a:lvl5pPr>
            <a:lvl6pPr marL="2743200" lvl="5" indent="-317500" rtl="0">
              <a:lnSpc>
                <a:spcPct val="150000"/>
              </a:lnSpc>
              <a:spcBef>
                <a:spcPts val="1600"/>
              </a:spcBef>
              <a:spcAft>
                <a:spcPts val="0"/>
              </a:spcAft>
              <a:buSzPts val="1400"/>
              <a:buChar char="■"/>
              <a:defRPr/>
            </a:lvl6pPr>
            <a:lvl7pPr marL="3200400" lvl="6" indent="-317500" rtl="0">
              <a:lnSpc>
                <a:spcPct val="150000"/>
              </a:lnSpc>
              <a:spcBef>
                <a:spcPts val="1600"/>
              </a:spcBef>
              <a:spcAft>
                <a:spcPts val="0"/>
              </a:spcAft>
              <a:buSzPts val="1400"/>
              <a:buChar char="●"/>
              <a:defRPr/>
            </a:lvl7pPr>
            <a:lvl8pPr marL="3657600" lvl="7" indent="-317500" rtl="0">
              <a:lnSpc>
                <a:spcPct val="150000"/>
              </a:lnSpc>
              <a:spcBef>
                <a:spcPts val="1600"/>
              </a:spcBef>
              <a:spcAft>
                <a:spcPts val="0"/>
              </a:spcAft>
              <a:buSzPts val="1400"/>
              <a:buChar char="○"/>
              <a:defRPr/>
            </a:lvl8pPr>
            <a:lvl9pPr marL="4114800" lvl="8" indent="-317500" rtl="0">
              <a:lnSpc>
                <a:spcPct val="150000"/>
              </a:lnSpc>
              <a:spcBef>
                <a:spcPts val="1600"/>
              </a:spcBef>
              <a:spcAft>
                <a:spcPts val="1600"/>
              </a:spcAft>
              <a:buSzPts val="1400"/>
              <a:buChar char="■"/>
              <a:defRPr/>
            </a:lvl9pPr>
          </a:lstStyle>
          <a:p>
            <a:endParaRPr/>
          </a:p>
        </p:txBody>
      </p:sp>
      <p:pic>
        <p:nvPicPr>
          <p:cNvPr id="131" name="Google Shape;131;p16"/>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32" name="Google Shape;132;p1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35" name="Google Shape;135;p1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10" name="Picture 9">
            <a:extLst>
              <a:ext uri="{FF2B5EF4-FFF2-40B4-BE49-F238E27FC236}">
                <a16:creationId xmlns:a16="http://schemas.microsoft.com/office/drawing/2014/main" id="{F5E63181-0666-7500-91EB-27B3322AFC7D}"/>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136"/>
        <p:cNvGrpSpPr/>
        <p:nvPr/>
      </p:nvGrpSpPr>
      <p:grpSpPr>
        <a:xfrm>
          <a:off x="0" y="0"/>
          <a:ext cx="0" cy="0"/>
          <a:chOff x="0" y="0"/>
          <a:chExt cx="0" cy="0"/>
        </a:xfrm>
      </p:grpSpPr>
      <p:sp>
        <p:nvSpPr>
          <p:cNvPr id="137" name="Google Shape;137;p17"/>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38" name="Google Shape;138;p17"/>
          <p:cNvSpPr txBox="1">
            <a:spLocks noGrp="1"/>
          </p:cNvSpPr>
          <p:nvPr>
            <p:ph type="body" idx="1"/>
          </p:nvPr>
        </p:nvSpPr>
        <p:spPr>
          <a:xfrm>
            <a:off x="512875" y="2890075"/>
            <a:ext cx="8002500" cy="1836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39" name="Google Shape;139;p17"/>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40" name="Google Shape;140;p1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43" name="Google Shape;143;p1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10" name="Picture 9">
            <a:extLst>
              <a:ext uri="{FF2B5EF4-FFF2-40B4-BE49-F238E27FC236}">
                <a16:creationId xmlns:a16="http://schemas.microsoft.com/office/drawing/2014/main" id="{15553785-1F98-A194-125A-D03FDED4B71D}"/>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6" name="Google Shape;146;p1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0A1852"/>
                </a:solidFill>
                <a:latin typeface="Lato"/>
                <a:ea typeface="Lato"/>
                <a:cs typeface="Lato"/>
                <a:sym typeface="Lato"/>
              </a:rPr>
              <a:t>// </a:t>
            </a:r>
            <a:fld id="{00000000-1234-1234-1234-123412341234}" type="slidenum">
              <a:rPr lang="en" sz="900" b="1">
                <a:solidFill>
                  <a:srgbClr val="0A1852"/>
                </a:solidFill>
                <a:latin typeface="Lato"/>
                <a:ea typeface="Lato"/>
                <a:cs typeface="Lato"/>
                <a:sym typeface="Lato"/>
              </a:rPr>
              <a:t>‹#›</a:t>
            </a:fld>
            <a:endParaRPr sz="900" b="1">
              <a:solidFill>
                <a:srgbClr val="0A1852"/>
              </a:solidFill>
              <a:latin typeface="Lato"/>
              <a:ea typeface="Lato"/>
              <a:cs typeface="Lato"/>
              <a:sym typeface="Lato"/>
            </a:endParaRPr>
          </a:p>
        </p:txBody>
      </p:sp>
      <p:pic>
        <p:nvPicPr>
          <p:cNvPr id="5" name="Picture 4">
            <a:extLst>
              <a:ext uri="{FF2B5EF4-FFF2-40B4-BE49-F238E27FC236}">
                <a16:creationId xmlns:a16="http://schemas.microsoft.com/office/drawing/2014/main" id="{4AACC102-679F-1606-3171-24B3AA73BC01}"/>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ext 2">
  <p:cSld name="SECTION_HEADER_1">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9" name="Google Shape;149;p1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latin typeface="Lato"/>
                <a:ea typeface="Lato"/>
                <a:cs typeface="Lato"/>
                <a:sym typeface="Lato"/>
              </a:rPr>
              <a:t>// </a:t>
            </a:r>
            <a:fld id="{00000000-1234-1234-1234-123412341234}" type="slidenum">
              <a:rPr lang="en" sz="900" b="1">
                <a:solidFill>
                  <a:srgbClr val="FFFFFF"/>
                </a:solidFill>
                <a:latin typeface="Lato"/>
                <a:ea typeface="Lato"/>
                <a:cs typeface="Lato"/>
                <a:sym typeface="Lato"/>
              </a:rPr>
              <a:t>‹#›</a:t>
            </a:fld>
            <a:endParaRPr sz="900" b="1">
              <a:solidFill>
                <a:srgbClr val="FFFFFF"/>
              </a:solidFill>
              <a:latin typeface="Lato"/>
              <a:ea typeface="Lato"/>
              <a:cs typeface="Lato"/>
              <a:sym typeface="Lato"/>
            </a:endParaRPr>
          </a:p>
        </p:txBody>
      </p:sp>
      <p:pic>
        <p:nvPicPr>
          <p:cNvPr id="4" name="Picture 3">
            <a:extLst>
              <a:ext uri="{FF2B5EF4-FFF2-40B4-BE49-F238E27FC236}">
                <a16:creationId xmlns:a16="http://schemas.microsoft.com/office/drawing/2014/main" id="{51AE6376-034E-D1C1-B8B5-922D3504738B}"/>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 Frames 4">
  <p:cSld name="CUSTOM_12">
    <p:spTree>
      <p:nvGrpSpPr>
        <p:cNvPr id="1" name="Shape 152"/>
        <p:cNvGrpSpPr/>
        <p:nvPr/>
      </p:nvGrpSpPr>
      <p:grpSpPr>
        <a:xfrm>
          <a:off x="0" y="0"/>
          <a:ext cx="0" cy="0"/>
          <a:chOff x="0" y="0"/>
          <a:chExt cx="0" cy="0"/>
        </a:xfrm>
      </p:grpSpPr>
      <p:pic>
        <p:nvPicPr>
          <p:cNvPr id="2" name="Picture 1">
            <a:extLst>
              <a:ext uri="{FF2B5EF4-FFF2-40B4-BE49-F238E27FC236}">
                <a16:creationId xmlns:a16="http://schemas.microsoft.com/office/drawing/2014/main" id="{C5D70E2D-B786-B4A8-1521-625C2BB378D7}"/>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7"/>
        <p:cNvGrpSpPr/>
        <p:nvPr/>
      </p:nvGrpSpPr>
      <p:grpSpPr>
        <a:xfrm>
          <a:off x="0" y="0"/>
          <a:ext cx="0" cy="0"/>
          <a:chOff x="0" y="0"/>
          <a:chExt cx="0" cy="0"/>
        </a:xfrm>
      </p:grpSpPr>
      <p:sp>
        <p:nvSpPr>
          <p:cNvPr id="158" name="Google Shape;158;p24"/>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60" name="Google Shape;160;p2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63" name="Google Shape;163;p2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9" name="Picture 8">
            <a:extLst>
              <a:ext uri="{FF2B5EF4-FFF2-40B4-BE49-F238E27FC236}">
                <a16:creationId xmlns:a16="http://schemas.microsoft.com/office/drawing/2014/main" id="{4CCBFB21-C950-B158-3CF5-32418076E500}"/>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172"/>
        <p:cNvGrpSpPr/>
        <p:nvPr/>
      </p:nvGrpSpPr>
      <p:grpSpPr>
        <a:xfrm>
          <a:off x="0" y="0"/>
          <a:ext cx="0" cy="0"/>
          <a:chOff x="0" y="0"/>
          <a:chExt cx="0" cy="0"/>
        </a:xfrm>
      </p:grpSpPr>
      <p:sp>
        <p:nvSpPr>
          <p:cNvPr id="173" name="Google Shape;173;p26"/>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pic>
        <p:nvPicPr>
          <p:cNvPr id="175" name="Google Shape;175;p26"/>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76" name="Google Shape;176;p2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79" name="Google Shape;179;p2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180" name="Google Shape;180;p26"/>
          <p:cNvSpPr txBox="1">
            <a:spLocks noGrp="1"/>
          </p:cNvSpPr>
          <p:nvPr>
            <p:ph type="subTitle" idx="1"/>
          </p:nvPr>
        </p:nvSpPr>
        <p:spPr>
          <a:xfrm>
            <a:off x="503874" y="939925"/>
            <a:ext cx="36030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pic>
        <p:nvPicPr>
          <p:cNvPr id="11" name="Picture 10">
            <a:extLst>
              <a:ext uri="{FF2B5EF4-FFF2-40B4-BE49-F238E27FC236}">
                <a16:creationId xmlns:a16="http://schemas.microsoft.com/office/drawing/2014/main" id="{870EDE05-363B-BE0D-1C1E-F2BA4B4C6A56}"/>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blipFill dpi="0" rotWithShape="1">
          <a:blip r:embed="rId2">
            <a:lum/>
          </a:blip>
          <a:srcRect/>
          <a:stretch>
            <a:fillRect l="-4000" r="-4000"/>
          </a:stretch>
        </a:blipFill>
        <a:effectLst/>
      </p:bgPr>
    </p:bg>
    <p:spTree>
      <p:nvGrpSpPr>
        <p:cNvPr id="1" name="Shape 14"/>
        <p:cNvGrpSpPr/>
        <p:nvPr/>
      </p:nvGrpSpPr>
      <p:grpSpPr>
        <a:xfrm>
          <a:off x="0" y="0"/>
          <a:ext cx="0" cy="0"/>
          <a:chOff x="0" y="0"/>
          <a:chExt cx="0" cy="0"/>
        </a:xfrm>
      </p:grpSpPr>
      <p:sp>
        <p:nvSpPr>
          <p:cNvPr id="17" name="Google Shape;17;p3"/>
          <p:cNvSpPr txBox="1">
            <a:spLocks noGrp="1"/>
          </p:cNvSpPr>
          <p:nvPr>
            <p:ph type="title"/>
          </p:nvPr>
        </p:nvSpPr>
        <p:spPr>
          <a:xfrm>
            <a:off x="338275" y="2602725"/>
            <a:ext cx="8649300" cy="827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b="1">
                <a:solidFill>
                  <a:srgbClr val="FFFFFF"/>
                </a:solidFill>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181"/>
        <p:cNvGrpSpPr/>
        <p:nvPr/>
      </p:nvGrpSpPr>
      <p:grpSpPr>
        <a:xfrm>
          <a:off x="0" y="0"/>
          <a:ext cx="0" cy="0"/>
          <a:chOff x="0" y="0"/>
          <a:chExt cx="0" cy="0"/>
        </a:xfrm>
      </p:grpSpPr>
      <p:sp>
        <p:nvSpPr>
          <p:cNvPr id="182" name="Google Shape;182;p27"/>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7"/>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pic>
        <p:nvPicPr>
          <p:cNvPr id="184" name="Google Shape;184;p27"/>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85" name="Google Shape;185;p2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88" name="Google Shape;188;p2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189" name="Google Shape;189;p27"/>
          <p:cNvSpPr txBox="1">
            <a:spLocks noGrp="1"/>
          </p:cNvSpPr>
          <p:nvPr>
            <p:ph type="subTitle" idx="1"/>
          </p:nvPr>
        </p:nvSpPr>
        <p:spPr>
          <a:xfrm>
            <a:off x="503873" y="939925"/>
            <a:ext cx="37650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11" name="Picture 10">
            <a:extLst>
              <a:ext uri="{FF2B5EF4-FFF2-40B4-BE49-F238E27FC236}">
                <a16:creationId xmlns:a16="http://schemas.microsoft.com/office/drawing/2014/main" id="{5793559D-7D45-B3AF-C5F9-4B72417A7526}"/>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190"/>
        <p:cNvGrpSpPr/>
        <p:nvPr/>
      </p:nvGrpSpPr>
      <p:grpSpPr>
        <a:xfrm>
          <a:off x="0" y="0"/>
          <a:ext cx="0" cy="0"/>
          <a:chOff x="0" y="0"/>
          <a:chExt cx="0" cy="0"/>
        </a:xfrm>
      </p:grpSpPr>
      <p:sp>
        <p:nvSpPr>
          <p:cNvPr id="191" name="Google Shape;191;p28"/>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pic>
        <p:nvPicPr>
          <p:cNvPr id="193" name="Google Shape;193;p28"/>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94" name="Google Shape;194;p2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97" name="Google Shape;197;p2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198" name="Google Shape;198;p28"/>
          <p:cNvSpPr txBox="1">
            <a:spLocks noGrp="1"/>
          </p:cNvSpPr>
          <p:nvPr>
            <p:ph type="subTitle" idx="1"/>
          </p:nvPr>
        </p:nvSpPr>
        <p:spPr>
          <a:xfrm>
            <a:off x="503874" y="939925"/>
            <a:ext cx="34821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11" name="Picture 10">
            <a:extLst>
              <a:ext uri="{FF2B5EF4-FFF2-40B4-BE49-F238E27FC236}">
                <a16:creationId xmlns:a16="http://schemas.microsoft.com/office/drawing/2014/main" id="{82A6065E-EF52-C84F-4C48-D5BF9A8B5302}"/>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217"/>
        <p:cNvGrpSpPr/>
        <p:nvPr/>
      </p:nvGrpSpPr>
      <p:grpSpPr>
        <a:xfrm>
          <a:off x="0" y="0"/>
          <a:ext cx="0" cy="0"/>
          <a:chOff x="0" y="0"/>
          <a:chExt cx="0" cy="0"/>
        </a:xfrm>
      </p:grpSpPr>
      <p:pic>
        <p:nvPicPr>
          <p:cNvPr id="218" name="Google Shape;218;p31"/>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19" name="Google Shape;219;p3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22" name="Google Shape;222;p3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223" name="Google Shape;223;p31"/>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FFFFFF"/>
                </a:solidFill>
                <a:latin typeface="Lato"/>
                <a:ea typeface="Lato"/>
                <a:cs typeface="Lato"/>
                <a:sym typeface="Lato"/>
              </a:defRPr>
            </a:lvl1pPr>
            <a:lvl2pPr lvl="1" rtl="0">
              <a:spcBef>
                <a:spcPts val="0"/>
              </a:spcBef>
              <a:spcAft>
                <a:spcPts val="0"/>
              </a:spcAft>
              <a:buNone/>
              <a:defRPr>
                <a:solidFill>
                  <a:srgbClr val="FFFFFF"/>
                </a:solidFill>
                <a:latin typeface="Lato"/>
                <a:ea typeface="Lato"/>
                <a:cs typeface="Lato"/>
                <a:sym typeface="Lato"/>
              </a:defRPr>
            </a:lvl2pPr>
            <a:lvl3pPr lvl="2" rtl="0">
              <a:spcBef>
                <a:spcPts val="0"/>
              </a:spcBef>
              <a:spcAft>
                <a:spcPts val="0"/>
              </a:spcAft>
              <a:buNone/>
              <a:defRPr>
                <a:solidFill>
                  <a:srgbClr val="FFFFFF"/>
                </a:solidFill>
                <a:latin typeface="Lato"/>
                <a:ea typeface="Lato"/>
                <a:cs typeface="Lato"/>
                <a:sym typeface="Lato"/>
              </a:defRPr>
            </a:lvl3pPr>
            <a:lvl4pPr lvl="3" rtl="0">
              <a:spcBef>
                <a:spcPts val="0"/>
              </a:spcBef>
              <a:spcAft>
                <a:spcPts val="0"/>
              </a:spcAft>
              <a:buNone/>
              <a:defRPr>
                <a:solidFill>
                  <a:srgbClr val="FFFFFF"/>
                </a:solidFill>
                <a:latin typeface="Lato"/>
                <a:ea typeface="Lato"/>
                <a:cs typeface="Lato"/>
                <a:sym typeface="Lato"/>
              </a:defRPr>
            </a:lvl4pPr>
            <a:lvl5pPr lvl="4" rtl="0">
              <a:spcBef>
                <a:spcPts val="0"/>
              </a:spcBef>
              <a:spcAft>
                <a:spcPts val="0"/>
              </a:spcAft>
              <a:buNone/>
              <a:defRPr>
                <a:solidFill>
                  <a:srgbClr val="FFFFFF"/>
                </a:solidFill>
                <a:latin typeface="Lato"/>
                <a:ea typeface="Lato"/>
                <a:cs typeface="Lato"/>
                <a:sym typeface="Lato"/>
              </a:defRPr>
            </a:lvl5pPr>
            <a:lvl6pPr lvl="5" rtl="0">
              <a:spcBef>
                <a:spcPts val="0"/>
              </a:spcBef>
              <a:spcAft>
                <a:spcPts val="0"/>
              </a:spcAft>
              <a:buNone/>
              <a:defRPr>
                <a:solidFill>
                  <a:srgbClr val="FFFFFF"/>
                </a:solidFill>
                <a:latin typeface="Lato"/>
                <a:ea typeface="Lato"/>
                <a:cs typeface="Lato"/>
                <a:sym typeface="Lato"/>
              </a:defRPr>
            </a:lvl6pPr>
            <a:lvl7pPr lvl="6" rtl="0">
              <a:spcBef>
                <a:spcPts val="0"/>
              </a:spcBef>
              <a:spcAft>
                <a:spcPts val="0"/>
              </a:spcAft>
              <a:buNone/>
              <a:defRPr>
                <a:solidFill>
                  <a:srgbClr val="FFFFFF"/>
                </a:solidFill>
                <a:latin typeface="Lato"/>
                <a:ea typeface="Lato"/>
                <a:cs typeface="Lato"/>
                <a:sym typeface="Lato"/>
              </a:defRPr>
            </a:lvl7pPr>
            <a:lvl8pPr lvl="7" rtl="0">
              <a:spcBef>
                <a:spcPts val="0"/>
              </a:spcBef>
              <a:spcAft>
                <a:spcPts val="0"/>
              </a:spcAft>
              <a:buNone/>
              <a:defRPr>
                <a:solidFill>
                  <a:srgbClr val="FFFFFF"/>
                </a:solidFill>
                <a:latin typeface="Lato"/>
                <a:ea typeface="Lato"/>
                <a:cs typeface="Lato"/>
                <a:sym typeface="Lato"/>
              </a:defRPr>
            </a:lvl8pPr>
            <a:lvl9pPr lvl="8" rtl="0">
              <a:spcBef>
                <a:spcPts val="0"/>
              </a:spcBef>
              <a:spcAft>
                <a:spcPts val="0"/>
              </a:spcAft>
              <a:buNone/>
              <a:defRPr>
                <a:solidFill>
                  <a:srgbClr val="FFFFFF"/>
                </a:solidFill>
                <a:latin typeface="Lato"/>
                <a:ea typeface="Lato"/>
                <a:cs typeface="Lato"/>
                <a:sym typeface="Lato"/>
              </a:defRPr>
            </a:lvl9pPr>
          </a:lstStyle>
          <a:p>
            <a:endParaRPr/>
          </a:p>
        </p:txBody>
      </p:sp>
      <p:sp>
        <p:nvSpPr>
          <p:cNvPr id="225" name="Google Shape;225;p31"/>
          <p:cNvSpPr txBox="1">
            <a:spLocks noGrp="1"/>
          </p:cNvSpPr>
          <p:nvPr>
            <p:ph type="subTitle" idx="1"/>
          </p:nvPr>
        </p:nvSpPr>
        <p:spPr>
          <a:xfrm>
            <a:off x="503874" y="939925"/>
            <a:ext cx="35829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pic>
        <p:nvPicPr>
          <p:cNvPr id="11" name="Picture 10">
            <a:extLst>
              <a:ext uri="{FF2B5EF4-FFF2-40B4-BE49-F238E27FC236}">
                <a16:creationId xmlns:a16="http://schemas.microsoft.com/office/drawing/2014/main" id="{F8447BED-AA7B-59F6-1474-0675C04B7C48}"/>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6"/>
        <p:cNvGrpSpPr/>
        <p:nvPr/>
      </p:nvGrpSpPr>
      <p:grpSpPr>
        <a:xfrm>
          <a:off x="0" y="0"/>
          <a:ext cx="0" cy="0"/>
          <a:chOff x="0" y="0"/>
          <a:chExt cx="0" cy="0"/>
        </a:xfrm>
      </p:grpSpPr>
      <p:sp>
        <p:nvSpPr>
          <p:cNvPr id="237" name="Google Shape;237;p33"/>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238" name="Google Shape;238;p33"/>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39" name="Google Shape;239;p3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42" name="Google Shape;242;p3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9" name="Picture 8">
            <a:extLst>
              <a:ext uri="{FF2B5EF4-FFF2-40B4-BE49-F238E27FC236}">
                <a16:creationId xmlns:a16="http://schemas.microsoft.com/office/drawing/2014/main" id="{1E1A82F3-B04F-8F8F-BC38-C11244766BDF}"/>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 Footer">
  <p:cSld name="CAPTION_ONLY_1">
    <p:spTree>
      <p:nvGrpSpPr>
        <p:cNvPr id="1" name="Shape 243"/>
        <p:cNvGrpSpPr/>
        <p:nvPr/>
      </p:nvGrpSpPr>
      <p:grpSpPr>
        <a:xfrm>
          <a:off x="0" y="0"/>
          <a:ext cx="0" cy="0"/>
          <a:chOff x="0" y="0"/>
          <a:chExt cx="0" cy="0"/>
        </a:xfrm>
      </p:grpSpPr>
      <p:pic>
        <p:nvPicPr>
          <p:cNvPr id="244" name="Google Shape;244;p34"/>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45" name="Google Shape;245;p3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48" name="Google Shape;248;p3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pic>
        <p:nvPicPr>
          <p:cNvPr id="8" name="Picture 7">
            <a:extLst>
              <a:ext uri="{FF2B5EF4-FFF2-40B4-BE49-F238E27FC236}">
                <a16:creationId xmlns:a16="http://schemas.microsoft.com/office/drawing/2014/main" id="{204F397E-E573-8B71-E531-4AFAA85B3517}"/>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 India Ink" type="blank">
  <p:cSld name="BLANK">
    <p:spTree>
      <p:nvGrpSpPr>
        <p:cNvPr id="1" name="Shape 249"/>
        <p:cNvGrpSpPr/>
        <p:nvPr/>
      </p:nvGrpSpPr>
      <p:grpSpPr>
        <a:xfrm>
          <a:off x="0" y="0"/>
          <a:ext cx="0" cy="0"/>
          <a:chOff x="0" y="0"/>
          <a:chExt cx="0" cy="0"/>
        </a:xfrm>
      </p:grpSpPr>
      <p:sp>
        <p:nvSpPr>
          <p:cNvPr id="250" name="Google Shape;250;p3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latin typeface="Lato"/>
                <a:ea typeface="Lato"/>
                <a:cs typeface="Lato"/>
                <a:sym typeface="Lato"/>
              </a:rPr>
              <a:t>// </a:t>
            </a:r>
            <a:fld id="{00000000-1234-1234-1234-123412341234}" type="slidenum">
              <a:rPr lang="en" sz="900" b="1">
                <a:solidFill>
                  <a:srgbClr val="FFFFFF"/>
                </a:solidFill>
                <a:latin typeface="Lato"/>
                <a:ea typeface="Lato"/>
                <a:cs typeface="Lato"/>
                <a:sym typeface="Lato"/>
              </a:rPr>
              <a:t>‹#›</a:t>
            </a:fld>
            <a:endParaRPr sz="900" b="1">
              <a:solidFill>
                <a:srgbClr val="FFFFFF"/>
              </a:solidFill>
              <a:latin typeface="Lato"/>
              <a:ea typeface="Lato"/>
              <a:cs typeface="Lato"/>
              <a:sym typeface="Lato"/>
            </a:endParaRPr>
          </a:p>
        </p:txBody>
      </p:sp>
      <p:pic>
        <p:nvPicPr>
          <p:cNvPr id="3" name="Picture 2">
            <a:extLst>
              <a:ext uri="{FF2B5EF4-FFF2-40B4-BE49-F238E27FC236}">
                <a16:creationId xmlns:a16="http://schemas.microsoft.com/office/drawing/2014/main" id="{D503283C-5A65-0573-229E-94E74CF81B8C}"/>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 Jodhpur">
  <p:cSld name="CUSTOM_8">
    <p:spTree>
      <p:nvGrpSpPr>
        <p:cNvPr id="1" name="Shape 251"/>
        <p:cNvGrpSpPr/>
        <p:nvPr/>
      </p:nvGrpSpPr>
      <p:grpSpPr>
        <a:xfrm>
          <a:off x="0" y="0"/>
          <a:ext cx="0" cy="0"/>
          <a:chOff x="0" y="0"/>
          <a:chExt cx="0" cy="0"/>
        </a:xfrm>
      </p:grpSpPr>
      <p:sp>
        <p:nvSpPr>
          <p:cNvPr id="252" name="Google Shape;252;p3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latin typeface="Lato"/>
                <a:ea typeface="Lato"/>
                <a:cs typeface="Lato"/>
                <a:sym typeface="Lato"/>
              </a:rPr>
              <a:t>// </a:t>
            </a:r>
            <a:fld id="{00000000-1234-1234-1234-123412341234}" type="slidenum">
              <a:rPr lang="en" sz="900" b="1">
                <a:solidFill>
                  <a:srgbClr val="FFFFFF"/>
                </a:solidFill>
                <a:latin typeface="Lato"/>
                <a:ea typeface="Lato"/>
                <a:cs typeface="Lato"/>
                <a:sym typeface="Lato"/>
              </a:rPr>
              <a:t>‹#›</a:t>
            </a:fld>
            <a:endParaRPr sz="900" b="1">
              <a:solidFill>
                <a:srgbClr val="FFFFFF"/>
              </a:solidFill>
              <a:latin typeface="Lato"/>
              <a:ea typeface="Lato"/>
              <a:cs typeface="Lato"/>
              <a:sym typeface="Lato"/>
            </a:endParaRPr>
          </a:p>
        </p:txBody>
      </p:sp>
      <p:pic>
        <p:nvPicPr>
          <p:cNvPr id="3" name="Picture 2">
            <a:extLst>
              <a:ext uri="{FF2B5EF4-FFF2-40B4-BE49-F238E27FC236}">
                <a16:creationId xmlns:a16="http://schemas.microsoft.com/office/drawing/2014/main" id="{3563C92E-662C-EA1F-80AA-5706D3CDB02F}"/>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 Basant">
  <p:cSld name="CUSTOM_9">
    <p:spTree>
      <p:nvGrpSpPr>
        <p:cNvPr id="1" name="Shape 253"/>
        <p:cNvGrpSpPr/>
        <p:nvPr/>
      </p:nvGrpSpPr>
      <p:grpSpPr>
        <a:xfrm>
          <a:off x="0" y="0"/>
          <a:ext cx="0" cy="0"/>
          <a:chOff x="0" y="0"/>
          <a:chExt cx="0" cy="0"/>
        </a:xfrm>
      </p:grpSpPr>
      <p:sp>
        <p:nvSpPr>
          <p:cNvPr id="254" name="Google Shape;254;p3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141414"/>
                </a:solidFill>
                <a:latin typeface="Lato"/>
                <a:ea typeface="Lato"/>
                <a:cs typeface="Lato"/>
                <a:sym typeface="Lato"/>
              </a:rPr>
              <a:t>// </a:t>
            </a:r>
            <a:fld id="{00000000-1234-1234-1234-123412341234}" type="slidenum">
              <a:rPr lang="en" sz="900" b="1">
                <a:solidFill>
                  <a:srgbClr val="141414"/>
                </a:solidFill>
                <a:latin typeface="Lato"/>
                <a:ea typeface="Lato"/>
                <a:cs typeface="Lato"/>
                <a:sym typeface="Lato"/>
              </a:rPr>
              <a:t>‹#›</a:t>
            </a:fld>
            <a:endParaRPr sz="900" b="1">
              <a:solidFill>
                <a:srgbClr val="141414"/>
              </a:solidFill>
              <a:latin typeface="Lato"/>
              <a:ea typeface="Lato"/>
              <a:cs typeface="Lato"/>
              <a:sym typeface="Lato"/>
            </a:endParaRPr>
          </a:p>
        </p:txBody>
      </p:sp>
      <p:pic>
        <p:nvPicPr>
          <p:cNvPr id="3" name="Picture 2">
            <a:extLst>
              <a:ext uri="{FF2B5EF4-FFF2-40B4-BE49-F238E27FC236}">
                <a16:creationId xmlns:a16="http://schemas.microsoft.com/office/drawing/2014/main" id="{2EA7D9CE-94CB-F940-A609-89433E7029ED}"/>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 Kohl">
  <p:cSld name="CUSTOM_9_1">
    <p:spTree>
      <p:nvGrpSpPr>
        <p:cNvPr id="1" name="Shape 255"/>
        <p:cNvGrpSpPr/>
        <p:nvPr/>
      </p:nvGrpSpPr>
      <p:grpSpPr>
        <a:xfrm>
          <a:off x="0" y="0"/>
          <a:ext cx="0" cy="0"/>
          <a:chOff x="0" y="0"/>
          <a:chExt cx="0" cy="0"/>
        </a:xfrm>
      </p:grpSpPr>
      <p:sp>
        <p:nvSpPr>
          <p:cNvPr id="256" name="Google Shape;256;p3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latin typeface="Lato"/>
                <a:ea typeface="Lato"/>
                <a:cs typeface="Lato"/>
                <a:sym typeface="Lato"/>
              </a:rPr>
              <a:t>// </a:t>
            </a:r>
            <a:fld id="{00000000-1234-1234-1234-123412341234}" type="slidenum">
              <a:rPr lang="en" sz="900" b="1">
                <a:solidFill>
                  <a:srgbClr val="FFFFFF"/>
                </a:solidFill>
                <a:latin typeface="Lato"/>
                <a:ea typeface="Lato"/>
                <a:cs typeface="Lato"/>
                <a:sym typeface="Lato"/>
              </a:rPr>
              <a:t>‹#›</a:t>
            </a:fld>
            <a:endParaRPr sz="900" b="1">
              <a:solidFill>
                <a:srgbClr val="FFFFFF"/>
              </a:solidFill>
              <a:latin typeface="Lato"/>
              <a:ea typeface="Lato"/>
              <a:cs typeface="Lato"/>
              <a:sym typeface="Lato"/>
            </a:endParaRPr>
          </a:p>
        </p:txBody>
      </p:sp>
      <p:pic>
        <p:nvPicPr>
          <p:cNvPr id="3" name="Picture 2">
            <a:extLst>
              <a:ext uri="{FF2B5EF4-FFF2-40B4-BE49-F238E27FC236}">
                <a16:creationId xmlns:a16="http://schemas.microsoft.com/office/drawing/2014/main" id="{33BB0B29-3B33-ACA3-A08A-7B11560043C9}"/>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257"/>
        <p:cNvGrpSpPr/>
        <p:nvPr/>
      </p:nvGrpSpPr>
      <p:grpSpPr>
        <a:xfrm>
          <a:off x="0" y="0"/>
          <a:ext cx="0" cy="0"/>
          <a:chOff x="0" y="0"/>
          <a:chExt cx="0" cy="0"/>
        </a:xfrm>
      </p:grpSpPr>
      <p:sp>
        <p:nvSpPr>
          <p:cNvPr id="258" name="Google Shape;258;p3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141414"/>
                </a:solidFill>
                <a:latin typeface="Lato"/>
                <a:ea typeface="Lato"/>
                <a:cs typeface="Lato"/>
                <a:sym typeface="Lato"/>
              </a:rPr>
              <a:t>// </a:t>
            </a:r>
            <a:fld id="{00000000-1234-1234-1234-123412341234}" type="slidenum">
              <a:rPr lang="en" sz="900" b="1">
                <a:solidFill>
                  <a:srgbClr val="141414"/>
                </a:solidFill>
                <a:latin typeface="Lato"/>
                <a:ea typeface="Lato"/>
                <a:cs typeface="Lato"/>
                <a:sym typeface="Lato"/>
              </a:rPr>
              <a:t>‹#›</a:t>
            </a:fld>
            <a:endParaRPr sz="900" b="1">
              <a:solidFill>
                <a:srgbClr val="141414"/>
              </a:solidFill>
              <a:latin typeface="Lato"/>
              <a:ea typeface="Lato"/>
              <a:cs typeface="Lato"/>
              <a:sym typeface="Lato"/>
            </a:endParaRPr>
          </a:p>
        </p:txBody>
      </p:sp>
      <p:pic>
        <p:nvPicPr>
          <p:cNvPr id="3" name="Picture 2">
            <a:extLst>
              <a:ext uri="{FF2B5EF4-FFF2-40B4-BE49-F238E27FC236}">
                <a16:creationId xmlns:a16="http://schemas.microsoft.com/office/drawing/2014/main" id="{66C6C8D4-1764-3E4C-5DC4-9487F863073B}"/>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inal Slide with Message + Signature">
  <p:cSld name="TITLE_1_1">
    <p:bg>
      <p:bgPr>
        <a:blipFill dpi="0" rotWithShape="1">
          <a:blip r:embed="rId2">
            <a:lum/>
          </a:blip>
          <a:srcRect/>
          <a:stretch>
            <a:fillRect l="-4000" r="-4000"/>
          </a:stretch>
        </a:blipFill>
        <a:effectLst/>
      </p:bgPr>
    </p:bg>
    <p:spTree>
      <p:nvGrpSpPr>
        <p:cNvPr id="1" name="Shape 18"/>
        <p:cNvGrpSpPr/>
        <p:nvPr/>
      </p:nvGrpSpPr>
      <p:grpSpPr>
        <a:xfrm>
          <a:off x="0" y="0"/>
          <a:ext cx="0" cy="0"/>
          <a:chOff x="0" y="0"/>
          <a:chExt cx="0" cy="0"/>
        </a:xfrm>
      </p:grpSpPr>
      <p:sp>
        <p:nvSpPr>
          <p:cNvPr id="21" name="Google Shape;21;p4"/>
          <p:cNvSpPr txBox="1">
            <a:spLocks noGrp="1"/>
          </p:cNvSpPr>
          <p:nvPr>
            <p:ph type="title"/>
          </p:nvPr>
        </p:nvSpPr>
        <p:spPr>
          <a:xfrm>
            <a:off x="338275" y="2602725"/>
            <a:ext cx="8649300" cy="827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b="1">
                <a:solidFill>
                  <a:srgbClr val="FFFFFF"/>
                </a:solidFill>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 name="Google Shape;22;p4"/>
          <p:cNvSpPr txBox="1">
            <a:spLocks noGrp="1"/>
          </p:cNvSpPr>
          <p:nvPr>
            <p:ph type="subTitle" idx="1"/>
          </p:nvPr>
        </p:nvSpPr>
        <p:spPr>
          <a:xfrm>
            <a:off x="349777" y="3284025"/>
            <a:ext cx="4559100" cy="377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l Static Logo">
  <p:cSld name="TITLE_1_1_1">
    <p:bg>
      <p:bgPr>
        <a:blipFill dpi="0" rotWithShape="1">
          <a:blip r:embed="rId2">
            <a:lum/>
          </a:blip>
          <a:srcRect/>
          <a:stretch>
            <a:fillRect l="-4000" r="-4000"/>
          </a:stretch>
        </a:blipFill>
        <a:effectLst/>
      </p:bgPr>
    </p:bg>
    <p:spTree>
      <p:nvGrpSpPr>
        <p:cNvPr id="1" name="Shape 23"/>
        <p:cNvGrpSpPr/>
        <p:nvPr/>
      </p:nvGrpSpPr>
      <p:grpSpPr>
        <a:xfrm>
          <a:off x="0" y="0"/>
          <a:ext cx="0" cy="0"/>
          <a:chOff x="0" y="0"/>
          <a:chExt cx="0" cy="0"/>
        </a:xfrm>
      </p:grpSpPr>
      <p:pic>
        <p:nvPicPr>
          <p:cNvPr id="3" name="Graphic 2">
            <a:extLst>
              <a:ext uri="{FF2B5EF4-FFF2-40B4-BE49-F238E27FC236}">
                <a16:creationId xmlns:a16="http://schemas.microsoft.com/office/drawing/2014/main" id="{B949BE38-0F66-E189-13F4-4F9C1D00FD2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619500" y="2095500"/>
            <a:ext cx="1905000" cy="47625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30"/>
        <p:cNvGrpSpPr/>
        <p:nvPr/>
      </p:nvGrpSpPr>
      <p:grpSpPr>
        <a:xfrm>
          <a:off x="0" y="0"/>
          <a:ext cx="0" cy="0"/>
          <a:chOff x="0" y="0"/>
          <a:chExt cx="0" cy="0"/>
        </a:xfrm>
      </p:grpSpPr>
      <p:sp>
        <p:nvSpPr>
          <p:cNvPr id="32" name="Google Shape;32;p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35" name="Google Shape;35;p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36" name="Google Shape;36;p7"/>
          <p:cNvSpPr txBox="1">
            <a:spLocks noGrp="1"/>
          </p:cNvSpPr>
          <p:nvPr>
            <p:ph type="title"/>
          </p:nvPr>
        </p:nvSpPr>
        <p:spPr>
          <a:xfrm>
            <a:off x="3720884" y="229550"/>
            <a:ext cx="5283600" cy="576000"/>
          </a:xfrm>
          <a:prstGeom prst="rect">
            <a:avLst/>
          </a:prstGeom>
        </p:spPr>
        <p:txBody>
          <a:bodyPr spcFirstLastPara="1" wrap="square" lIns="91425" tIns="91425" rIns="91425" bIns="91425" anchor="t" anchorCtr="0">
            <a:noAutofit/>
          </a:bodyPr>
          <a:lstStyle>
            <a:lvl1pPr lvl="0">
              <a:spcBef>
                <a:spcPts val="0"/>
              </a:spcBef>
              <a:spcAft>
                <a:spcPts val="0"/>
              </a:spcAft>
              <a:buNone/>
              <a:defRPr sz="3000" b="1">
                <a:latin typeface="Lato"/>
                <a:ea typeface="Lato"/>
                <a:cs typeface="Lato"/>
                <a:sym typeface="Lato"/>
              </a:defRPr>
            </a:lvl1pPr>
            <a:lvl2pPr lvl="1">
              <a:spcBef>
                <a:spcPts val="0"/>
              </a:spcBef>
              <a:spcAft>
                <a:spcPts val="0"/>
              </a:spcAft>
              <a:buNone/>
              <a:defRPr>
                <a:latin typeface="Lato"/>
                <a:ea typeface="Lato"/>
                <a:cs typeface="Lato"/>
                <a:sym typeface="Lato"/>
              </a:defRPr>
            </a:lvl2pPr>
            <a:lvl3pPr lvl="2">
              <a:spcBef>
                <a:spcPts val="0"/>
              </a:spcBef>
              <a:spcAft>
                <a:spcPts val="0"/>
              </a:spcAft>
              <a:buNone/>
              <a:defRPr>
                <a:latin typeface="Lato"/>
                <a:ea typeface="Lato"/>
                <a:cs typeface="Lato"/>
                <a:sym typeface="Lato"/>
              </a:defRPr>
            </a:lvl3pPr>
            <a:lvl4pPr lvl="3">
              <a:spcBef>
                <a:spcPts val="0"/>
              </a:spcBef>
              <a:spcAft>
                <a:spcPts val="0"/>
              </a:spcAft>
              <a:buNone/>
              <a:defRPr>
                <a:latin typeface="Lato"/>
                <a:ea typeface="Lato"/>
                <a:cs typeface="Lato"/>
                <a:sym typeface="Lato"/>
              </a:defRPr>
            </a:lvl4pPr>
            <a:lvl5pPr lvl="4">
              <a:spcBef>
                <a:spcPts val="0"/>
              </a:spcBef>
              <a:spcAft>
                <a:spcPts val="0"/>
              </a:spcAft>
              <a:buNone/>
              <a:defRPr>
                <a:latin typeface="Lato"/>
                <a:ea typeface="Lato"/>
                <a:cs typeface="Lato"/>
                <a:sym typeface="Lato"/>
              </a:defRPr>
            </a:lvl5pPr>
            <a:lvl6pPr lvl="5">
              <a:spcBef>
                <a:spcPts val="0"/>
              </a:spcBef>
              <a:spcAft>
                <a:spcPts val="0"/>
              </a:spcAft>
              <a:buNone/>
              <a:defRPr>
                <a:latin typeface="Lato"/>
                <a:ea typeface="Lato"/>
                <a:cs typeface="Lato"/>
                <a:sym typeface="Lato"/>
              </a:defRPr>
            </a:lvl6pPr>
            <a:lvl7pPr lvl="6">
              <a:spcBef>
                <a:spcPts val="0"/>
              </a:spcBef>
              <a:spcAft>
                <a:spcPts val="0"/>
              </a:spcAft>
              <a:buNone/>
              <a:defRPr>
                <a:latin typeface="Lato"/>
                <a:ea typeface="Lato"/>
                <a:cs typeface="Lato"/>
                <a:sym typeface="Lato"/>
              </a:defRPr>
            </a:lvl7pPr>
            <a:lvl8pPr lvl="7">
              <a:spcBef>
                <a:spcPts val="0"/>
              </a:spcBef>
              <a:spcAft>
                <a:spcPts val="0"/>
              </a:spcAft>
              <a:buNone/>
              <a:defRPr>
                <a:latin typeface="Lato"/>
                <a:ea typeface="Lato"/>
                <a:cs typeface="Lato"/>
                <a:sym typeface="Lato"/>
              </a:defRPr>
            </a:lvl8pPr>
            <a:lvl9pPr lvl="8">
              <a:spcBef>
                <a:spcPts val="0"/>
              </a:spcBef>
              <a:spcAft>
                <a:spcPts val="0"/>
              </a:spcAft>
              <a:buNone/>
              <a:defRPr>
                <a:latin typeface="Lato"/>
                <a:ea typeface="Lato"/>
                <a:cs typeface="Lato"/>
                <a:sym typeface="Lato"/>
              </a:defRPr>
            </a:lvl9pPr>
          </a:lstStyle>
          <a:p>
            <a:endParaRPr/>
          </a:p>
        </p:txBody>
      </p:sp>
      <p:sp>
        <p:nvSpPr>
          <p:cNvPr id="37" name="Google Shape;37;p7"/>
          <p:cNvSpPr txBox="1">
            <a:spLocks noGrp="1"/>
          </p:cNvSpPr>
          <p:nvPr>
            <p:ph type="subTitle" idx="1"/>
          </p:nvPr>
        </p:nvSpPr>
        <p:spPr>
          <a:xfrm>
            <a:off x="3730147" y="787525"/>
            <a:ext cx="4151100" cy="3507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1F1F50"/>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38" name="Google Shape;38;p7"/>
          <p:cNvSpPr txBox="1">
            <a:spLocks noGrp="1"/>
          </p:cNvSpPr>
          <p:nvPr>
            <p:ph type="body" idx="2"/>
          </p:nvPr>
        </p:nvSpPr>
        <p:spPr>
          <a:xfrm>
            <a:off x="3739151" y="1303850"/>
            <a:ext cx="5161500" cy="3394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pic>
        <p:nvPicPr>
          <p:cNvPr id="6" name="Picture 5">
            <a:extLst>
              <a:ext uri="{FF2B5EF4-FFF2-40B4-BE49-F238E27FC236}">
                <a16:creationId xmlns:a16="http://schemas.microsoft.com/office/drawing/2014/main" id="{CCFA87BE-CD02-01B1-A3FC-8F2ECAE1E9FE}"/>
              </a:ext>
            </a:extLst>
          </p:cNvPr>
          <p:cNvPicPr>
            <a:picLocks noChangeAspect="1"/>
          </p:cNvPicPr>
          <p:nvPr userDrawn="1"/>
        </p:nvPicPr>
        <p:blipFill>
          <a:blip r:embed="rId2"/>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39"/>
        <p:cNvGrpSpPr/>
        <p:nvPr/>
      </p:nvGrpSpPr>
      <p:grpSpPr>
        <a:xfrm>
          <a:off x="0" y="0"/>
          <a:ext cx="0" cy="0"/>
          <a:chOff x="0" y="0"/>
          <a:chExt cx="0" cy="0"/>
        </a:xfrm>
      </p:grpSpPr>
      <p:sp>
        <p:nvSpPr>
          <p:cNvPr id="41" name="Google Shape;41;p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44" name="Google Shape;44;p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45" name="Google Shape;45;p8"/>
          <p:cNvSpPr txBox="1">
            <a:spLocks noGrp="1"/>
          </p:cNvSpPr>
          <p:nvPr>
            <p:ph type="title"/>
          </p:nvPr>
        </p:nvSpPr>
        <p:spPr>
          <a:xfrm>
            <a:off x="494625" y="229550"/>
            <a:ext cx="4900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46" name="Google Shape;46;p8"/>
          <p:cNvSpPr txBox="1">
            <a:spLocks noGrp="1"/>
          </p:cNvSpPr>
          <p:nvPr>
            <p:ph type="subTitle" idx="1"/>
          </p:nvPr>
        </p:nvSpPr>
        <p:spPr>
          <a:xfrm>
            <a:off x="503875" y="787525"/>
            <a:ext cx="48912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47" name="Google Shape;47;p8"/>
          <p:cNvSpPr txBox="1">
            <a:spLocks noGrp="1"/>
          </p:cNvSpPr>
          <p:nvPr>
            <p:ph type="body" idx="2"/>
          </p:nvPr>
        </p:nvSpPr>
        <p:spPr>
          <a:xfrm>
            <a:off x="512875" y="1456250"/>
            <a:ext cx="4831800" cy="3394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1" name="Picture 10">
            <a:extLst>
              <a:ext uri="{FF2B5EF4-FFF2-40B4-BE49-F238E27FC236}">
                <a16:creationId xmlns:a16="http://schemas.microsoft.com/office/drawing/2014/main" id="{DE353ACA-A0A4-41F5-B883-A1AA66548558}"/>
              </a:ext>
            </a:extLst>
          </p:cNvPr>
          <p:cNvPicPr>
            <a:picLocks noChangeAspect="1"/>
          </p:cNvPicPr>
          <p:nvPr userDrawn="1"/>
        </p:nvPicPr>
        <p:blipFill>
          <a:blip r:embed="rId2"/>
          <a:stretch>
            <a:fillRect/>
          </a:stretch>
        </p:blipFill>
        <p:spPr>
          <a:xfrm>
            <a:off x="756" y="4949090"/>
            <a:ext cx="9143244" cy="201151"/>
          </a:xfrm>
          <a:prstGeom prst="rect">
            <a:avLst/>
          </a:prstGeom>
        </p:spPr>
      </p:pic>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48"/>
        <p:cNvGrpSpPr/>
        <p:nvPr/>
      </p:nvGrpSpPr>
      <p:grpSpPr>
        <a:xfrm>
          <a:off x="0" y="0"/>
          <a:ext cx="0" cy="0"/>
          <a:chOff x="0" y="0"/>
          <a:chExt cx="0" cy="0"/>
        </a:xfrm>
      </p:grpSpPr>
      <p:sp>
        <p:nvSpPr>
          <p:cNvPr id="49" name="Google Shape;49;p9"/>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50" name="Google Shape;50;p9"/>
          <p:cNvSpPr txBox="1">
            <a:spLocks noGrp="1"/>
          </p:cNvSpPr>
          <p:nvPr>
            <p:ph type="subTitle" idx="1"/>
          </p:nvPr>
        </p:nvSpPr>
        <p:spPr>
          <a:xfrm>
            <a:off x="491800" y="1128750"/>
            <a:ext cx="35532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51" name="Google Shape;51;p9"/>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52" name="Google Shape;52;p9"/>
          <p:cNvSpPr txBox="1">
            <a:spLocks noGrp="1"/>
          </p:cNvSpPr>
          <p:nvPr>
            <p:ph type="body" idx="2"/>
          </p:nvPr>
        </p:nvSpPr>
        <p:spPr>
          <a:xfrm>
            <a:off x="497525" y="1679525"/>
            <a:ext cx="3714000" cy="3041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53" name="Google Shape;53;p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56" name="Google Shape;56;p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57" name="Google Shape;57;p9"/>
          <p:cNvSpPr txBox="1">
            <a:spLocks noGrp="1"/>
          </p:cNvSpPr>
          <p:nvPr>
            <p:ph type="subTitle" idx="3"/>
          </p:nvPr>
        </p:nvSpPr>
        <p:spPr>
          <a:xfrm>
            <a:off x="4861650" y="1128750"/>
            <a:ext cx="35532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58" name="Google Shape;58;p9"/>
          <p:cNvSpPr txBox="1">
            <a:spLocks noGrp="1"/>
          </p:cNvSpPr>
          <p:nvPr>
            <p:ph type="body" idx="4"/>
          </p:nvPr>
        </p:nvSpPr>
        <p:spPr>
          <a:xfrm>
            <a:off x="4867375" y="1679525"/>
            <a:ext cx="3714000" cy="3041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3" name="Picture 12">
            <a:extLst>
              <a:ext uri="{FF2B5EF4-FFF2-40B4-BE49-F238E27FC236}">
                <a16:creationId xmlns:a16="http://schemas.microsoft.com/office/drawing/2014/main" id="{4C59D654-B481-B6A4-53E7-5719EBA92EED}"/>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59"/>
        <p:cNvGrpSpPr/>
        <p:nvPr/>
      </p:nvGrpSpPr>
      <p:grpSpPr>
        <a:xfrm>
          <a:off x="0" y="0"/>
          <a:ext cx="0" cy="0"/>
          <a:chOff x="0" y="0"/>
          <a:chExt cx="0" cy="0"/>
        </a:xfrm>
      </p:grpSpPr>
      <p:sp>
        <p:nvSpPr>
          <p:cNvPr id="60" name="Google Shape;60;p10"/>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61" name="Google Shape;61;p10"/>
          <p:cNvSpPr txBox="1">
            <a:spLocks noGrp="1"/>
          </p:cNvSpPr>
          <p:nvPr>
            <p:ph type="subTitle" idx="1"/>
          </p:nvPr>
        </p:nvSpPr>
        <p:spPr>
          <a:xfrm>
            <a:off x="491800" y="1128750"/>
            <a:ext cx="23967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62" name="Google Shape;62;p10"/>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63" name="Google Shape;63;p10"/>
          <p:cNvSpPr txBox="1">
            <a:spLocks noGrp="1"/>
          </p:cNvSpPr>
          <p:nvPr>
            <p:ph type="body" idx="2"/>
          </p:nvPr>
        </p:nvSpPr>
        <p:spPr>
          <a:xfrm>
            <a:off x="495225" y="1661725"/>
            <a:ext cx="2393700" cy="310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67" name="Google Shape;67;p1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68" name="Google Shape;68;p10"/>
          <p:cNvSpPr txBox="1">
            <a:spLocks noGrp="1"/>
          </p:cNvSpPr>
          <p:nvPr>
            <p:ph type="subTitle" idx="3"/>
          </p:nvPr>
        </p:nvSpPr>
        <p:spPr>
          <a:xfrm>
            <a:off x="6339775" y="1128750"/>
            <a:ext cx="23967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69" name="Google Shape;69;p10"/>
          <p:cNvSpPr txBox="1">
            <a:spLocks noGrp="1"/>
          </p:cNvSpPr>
          <p:nvPr>
            <p:ph type="body" idx="4"/>
          </p:nvPr>
        </p:nvSpPr>
        <p:spPr>
          <a:xfrm>
            <a:off x="6343200" y="1661725"/>
            <a:ext cx="2393700" cy="310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0" name="Google Shape;70;p10"/>
          <p:cNvSpPr txBox="1">
            <a:spLocks noGrp="1"/>
          </p:cNvSpPr>
          <p:nvPr>
            <p:ph type="subTitle" idx="5"/>
          </p:nvPr>
        </p:nvSpPr>
        <p:spPr>
          <a:xfrm>
            <a:off x="3417500" y="1128750"/>
            <a:ext cx="23967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71" name="Google Shape;71;p10"/>
          <p:cNvSpPr txBox="1">
            <a:spLocks noGrp="1"/>
          </p:cNvSpPr>
          <p:nvPr>
            <p:ph type="body" idx="6"/>
          </p:nvPr>
        </p:nvSpPr>
        <p:spPr>
          <a:xfrm>
            <a:off x="3420925" y="1661725"/>
            <a:ext cx="2393700" cy="310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5" name="Picture 14">
            <a:extLst>
              <a:ext uri="{FF2B5EF4-FFF2-40B4-BE49-F238E27FC236}">
                <a16:creationId xmlns:a16="http://schemas.microsoft.com/office/drawing/2014/main" id="{18A947DE-C363-6C78-F8B1-36E3FA8323BD}"/>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72"/>
        <p:cNvGrpSpPr/>
        <p:nvPr/>
      </p:nvGrpSpPr>
      <p:grpSpPr>
        <a:xfrm>
          <a:off x="0" y="0"/>
          <a:ext cx="0" cy="0"/>
          <a:chOff x="0" y="0"/>
          <a:chExt cx="0" cy="0"/>
        </a:xfrm>
      </p:grpSpPr>
      <p:sp>
        <p:nvSpPr>
          <p:cNvPr id="73" name="Google Shape;73;p11"/>
          <p:cNvSpPr txBox="1">
            <a:spLocks noGrp="1"/>
          </p:cNvSpPr>
          <p:nvPr>
            <p:ph type="subTitle" idx="1"/>
          </p:nvPr>
        </p:nvSpPr>
        <p:spPr>
          <a:xfrm>
            <a:off x="122175" y="2491891"/>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rgbClr val="0A1852"/>
                </a:solidFill>
              </a:defRPr>
            </a:lvl1pPr>
            <a:lvl2pPr lvl="1" rtl="0">
              <a:spcBef>
                <a:spcPts val="1600"/>
              </a:spcBef>
              <a:spcAft>
                <a:spcPts val="0"/>
              </a:spcAft>
              <a:buNone/>
              <a:defRPr sz="1600">
                <a:solidFill>
                  <a:srgbClr val="0A1852"/>
                </a:solidFill>
              </a:defRPr>
            </a:lvl2pPr>
            <a:lvl3pPr lvl="2" rtl="0">
              <a:spcBef>
                <a:spcPts val="1600"/>
              </a:spcBef>
              <a:spcAft>
                <a:spcPts val="0"/>
              </a:spcAft>
              <a:buNone/>
              <a:defRPr sz="1600">
                <a:solidFill>
                  <a:srgbClr val="0A1852"/>
                </a:solidFill>
              </a:defRPr>
            </a:lvl3pPr>
            <a:lvl4pPr lvl="3" rtl="0">
              <a:spcBef>
                <a:spcPts val="1600"/>
              </a:spcBef>
              <a:spcAft>
                <a:spcPts val="0"/>
              </a:spcAft>
              <a:buNone/>
              <a:defRPr sz="1600">
                <a:solidFill>
                  <a:srgbClr val="0A1852"/>
                </a:solidFill>
              </a:defRPr>
            </a:lvl4pPr>
            <a:lvl5pPr lvl="4" rtl="0">
              <a:spcBef>
                <a:spcPts val="1600"/>
              </a:spcBef>
              <a:spcAft>
                <a:spcPts val="0"/>
              </a:spcAft>
              <a:buNone/>
              <a:defRPr sz="1600">
                <a:solidFill>
                  <a:srgbClr val="0A1852"/>
                </a:solidFill>
              </a:defRPr>
            </a:lvl5pPr>
            <a:lvl6pPr lvl="5" rtl="0">
              <a:spcBef>
                <a:spcPts val="1600"/>
              </a:spcBef>
              <a:spcAft>
                <a:spcPts val="0"/>
              </a:spcAft>
              <a:buNone/>
              <a:defRPr sz="1600">
                <a:solidFill>
                  <a:srgbClr val="0A1852"/>
                </a:solidFill>
              </a:defRPr>
            </a:lvl6pPr>
            <a:lvl7pPr lvl="6" rtl="0">
              <a:spcBef>
                <a:spcPts val="1600"/>
              </a:spcBef>
              <a:spcAft>
                <a:spcPts val="0"/>
              </a:spcAft>
              <a:buNone/>
              <a:defRPr sz="1600">
                <a:solidFill>
                  <a:srgbClr val="0A1852"/>
                </a:solidFill>
              </a:defRPr>
            </a:lvl7pPr>
            <a:lvl8pPr lvl="7" rtl="0">
              <a:spcBef>
                <a:spcPts val="1600"/>
              </a:spcBef>
              <a:spcAft>
                <a:spcPts val="0"/>
              </a:spcAft>
              <a:buNone/>
              <a:defRPr sz="1600">
                <a:solidFill>
                  <a:srgbClr val="0A1852"/>
                </a:solidFill>
              </a:defRPr>
            </a:lvl8pPr>
            <a:lvl9pPr lvl="8" rtl="0">
              <a:spcBef>
                <a:spcPts val="1600"/>
              </a:spcBef>
              <a:spcAft>
                <a:spcPts val="1600"/>
              </a:spcAft>
              <a:buNone/>
              <a:defRPr sz="1600">
                <a:solidFill>
                  <a:srgbClr val="0A1852"/>
                </a:solidFill>
              </a:defRPr>
            </a:lvl9pPr>
          </a:lstStyle>
          <a:p>
            <a:endParaRPr/>
          </a:p>
        </p:txBody>
      </p:sp>
      <p:pic>
        <p:nvPicPr>
          <p:cNvPr id="74" name="Google Shape;74;p11"/>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75" name="Google Shape;75;p11"/>
          <p:cNvSpPr txBox="1">
            <a:spLocks noGrp="1"/>
          </p:cNvSpPr>
          <p:nvPr>
            <p:ph type="body" idx="2"/>
          </p:nvPr>
        </p:nvSpPr>
        <p:spPr>
          <a:xfrm>
            <a:off x="124300" y="2834552"/>
            <a:ext cx="2802900" cy="198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6" name="Google Shape;76;p1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79" name="Google Shape;79;p1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80" name="Google Shape;80;p11"/>
          <p:cNvSpPr txBox="1">
            <a:spLocks noGrp="1"/>
          </p:cNvSpPr>
          <p:nvPr>
            <p:ph type="subTitle" idx="3"/>
          </p:nvPr>
        </p:nvSpPr>
        <p:spPr>
          <a:xfrm>
            <a:off x="92100" y="2112316"/>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81" name="Google Shape;81;p11"/>
          <p:cNvSpPr txBox="1">
            <a:spLocks noGrp="1"/>
          </p:cNvSpPr>
          <p:nvPr>
            <p:ph type="subTitle" idx="4"/>
          </p:nvPr>
        </p:nvSpPr>
        <p:spPr>
          <a:xfrm>
            <a:off x="3169538" y="2491928"/>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rgbClr val="0A1852"/>
                </a:solidFill>
              </a:defRPr>
            </a:lvl1pPr>
            <a:lvl2pPr lvl="1" rtl="0">
              <a:spcBef>
                <a:spcPts val="1600"/>
              </a:spcBef>
              <a:spcAft>
                <a:spcPts val="0"/>
              </a:spcAft>
              <a:buNone/>
              <a:defRPr sz="1600">
                <a:solidFill>
                  <a:srgbClr val="0A1852"/>
                </a:solidFill>
              </a:defRPr>
            </a:lvl2pPr>
            <a:lvl3pPr lvl="2" rtl="0">
              <a:spcBef>
                <a:spcPts val="1600"/>
              </a:spcBef>
              <a:spcAft>
                <a:spcPts val="0"/>
              </a:spcAft>
              <a:buNone/>
              <a:defRPr sz="1600">
                <a:solidFill>
                  <a:srgbClr val="0A1852"/>
                </a:solidFill>
              </a:defRPr>
            </a:lvl3pPr>
            <a:lvl4pPr lvl="3" rtl="0">
              <a:spcBef>
                <a:spcPts val="1600"/>
              </a:spcBef>
              <a:spcAft>
                <a:spcPts val="0"/>
              </a:spcAft>
              <a:buNone/>
              <a:defRPr sz="1600">
                <a:solidFill>
                  <a:srgbClr val="0A1852"/>
                </a:solidFill>
              </a:defRPr>
            </a:lvl4pPr>
            <a:lvl5pPr lvl="4" rtl="0">
              <a:spcBef>
                <a:spcPts val="1600"/>
              </a:spcBef>
              <a:spcAft>
                <a:spcPts val="0"/>
              </a:spcAft>
              <a:buNone/>
              <a:defRPr sz="1600">
                <a:solidFill>
                  <a:srgbClr val="0A1852"/>
                </a:solidFill>
              </a:defRPr>
            </a:lvl5pPr>
            <a:lvl6pPr lvl="5" rtl="0">
              <a:spcBef>
                <a:spcPts val="1600"/>
              </a:spcBef>
              <a:spcAft>
                <a:spcPts val="0"/>
              </a:spcAft>
              <a:buNone/>
              <a:defRPr sz="1600">
                <a:solidFill>
                  <a:srgbClr val="0A1852"/>
                </a:solidFill>
              </a:defRPr>
            </a:lvl6pPr>
            <a:lvl7pPr lvl="6" rtl="0">
              <a:spcBef>
                <a:spcPts val="1600"/>
              </a:spcBef>
              <a:spcAft>
                <a:spcPts val="0"/>
              </a:spcAft>
              <a:buNone/>
              <a:defRPr sz="1600">
                <a:solidFill>
                  <a:srgbClr val="0A1852"/>
                </a:solidFill>
              </a:defRPr>
            </a:lvl7pPr>
            <a:lvl8pPr lvl="7" rtl="0">
              <a:spcBef>
                <a:spcPts val="1600"/>
              </a:spcBef>
              <a:spcAft>
                <a:spcPts val="0"/>
              </a:spcAft>
              <a:buNone/>
              <a:defRPr sz="1600">
                <a:solidFill>
                  <a:srgbClr val="0A1852"/>
                </a:solidFill>
              </a:defRPr>
            </a:lvl8pPr>
            <a:lvl9pPr lvl="8" rtl="0">
              <a:spcBef>
                <a:spcPts val="1600"/>
              </a:spcBef>
              <a:spcAft>
                <a:spcPts val="1600"/>
              </a:spcAft>
              <a:buNone/>
              <a:defRPr sz="1600">
                <a:solidFill>
                  <a:srgbClr val="0A1852"/>
                </a:solidFill>
              </a:defRPr>
            </a:lvl9pPr>
          </a:lstStyle>
          <a:p>
            <a:endParaRPr/>
          </a:p>
        </p:txBody>
      </p:sp>
      <p:sp>
        <p:nvSpPr>
          <p:cNvPr id="82" name="Google Shape;82;p11"/>
          <p:cNvSpPr txBox="1">
            <a:spLocks noGrp="1"/>
          </p:cNvSpPr>
          <p:nvPr>
            <p:ph type="body" idx="5"/>
          </p:nvPr>
        </p:nvSpPr>
        <p:spPr>
          <a:xfrm>
            <a:off x="3171667" y="2834578"/>
            <a:ext cx="2802900" cy="198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3" name="Google Shape;83;p11"/>
          <p:cNvSpPr txBox="1">
            <a:spLocks noGrp="1"/>
          </p:cNvSpPr>
          <p:nvPr>
            <p:ph type="subTitle" idx="6"/>
          </p:nvPr>
        </p:nvSpPr>
        <p:spPr>
          <a:xfrm>
            <a:off x="3139463" y="2112353"/>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84" name="Google Shape;84;p11"/>
          <p:cNvSpPr txBox="1">
            <a:spLocks noGrp="1"/>
          </p:cNvSpPr>
          <p:nvPr>
            <p:ph type="subTitle" idx="7"/>
          </p:nvPr>
        </p:nvSpPr>
        <p:spPr>
          <a:xfrm>
            <a:off x="6246988" y="2471797"/>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rgbClr val="0A1852"/>
                </a:solidFill>
              </a:defRPr>
            </a:lvl1pPr>
            <a:lvl2pPr lvl="1" rtl="0">
              <a:spcBef>
                <a:spcPts val="1600"/>
              </a:spcBef>
              <a:spcAft>
                <a:spcPts val="0"/>
              </a:spcAft>
              <a:buNone/>
              <a:defRPr sz="1600">
                <a:solidFill>
                  <a:srgbClr val="0A1852"/>
                </a:solidFill>
              </a:defRPr>
            </a:lvl2pPr>
            <a:lvl3pPr lvl="2" rtl="0">
              <a:spcBef>
                <a:spcPts val="1600"/>
              </a:spcBef>
              <a:spcAft>
                <a:spcPts val="0"/>
              </a:spcAft>
              <a:buNone/>
              <a:defRPr sz="1600">
                <a:solidFill>
                  <a:srgbClr val="0A1852"/>
                </a:solidFill>
              </a:defRPr>
            </a:lvl3pPr>
            <a:lvl4pPr lvl="3" rtl="0">
              <a:spcBef>
                <a:spcPts val="1600"/>
              </a:spcBef>
              <a:spcAft>
                <a:spcPts val="0"/>
              </a:spcAft>
              <a:buNone/>
              <a:defRPr sz="1600">
                <a:solidFill>
                  <a:srgbClr val="0A1852"/>
                </a:solidFill>
              </a:defRPr>
            </a:lvl4pPr>
            <a:lvl5pPr lvl="4" rtl="0">
              <a:spcBef>
                <a:spcPts val="1600"/>
              </a:spcBef>
              <a:spcAft>
                <a:spcPts val="0"/>
              </a:spcAft>
              <a:buNone/>
              <a:defRPr sz="1600">
                <a:solidFill>
                  <a:srgbClr val="0A1852"/>
                </a:solidFill>
              </a:defRPr>
            </a:lvl5pPr>
            <a:lvl6pPr lvl="5" rtl="0">
              <a:spcBef>
                <a:spcPts val="1600"/>
              </a:spcBef>
              <a:spcAft>
                <a:spcPts val="0"/>
              </a:spcAft>
              <a:buNone/>
              <a:defRPr sz="1600">
                <a:solidFill>
                  <a:srgbClr val="0A1852"/>
                </a:solidFill>
              </a:defRPr>
            </a:lvl6pPr>
            <a:lvl7pPr lvl="6" rtl="0">
              <a:spcBef>
                <a:spcPts val="1600"/>
              </a:spcBef>
              <a:spcAft>
                <a:spcPts val="0"/>
              </a:spcAft>
              <a:buNone/>
              <a:defRPr sz="1600">
                <a:solidFill>
                  <a:srgbClr val="0A1852"/>
                </a:solidFill>
              </a:defRPr>
            </a:lvl7pPr>
            <a:lvl8pPr lvl="7" rtl="0">
              <a:spcBef>
                <a:spcPts val="1600"/>
              </a:spcBef>
              <a:spcAft>
                <a:spcPts val="0"/>
              </a:spcAft>
              <a:buNone/>
              <a:defRPr sz="1600">
                <a:solidFill>
                  <a:srgbClr val="0A1852"/>
                </a:solidFill>
              </a:defRPr>
            </a:lvl8pPr>
            <a:lvl9pPr lvl="8" rtl="0">
              <a:spcBef>
                <a:spcPts val="1600"/>
              </a:spcBef>
              <a:spcAft>
                <a:spcPts val="1600"/>
              </a:spcAft>
              <a:buNone/>
              <a:defRPr sz="1600">
                <a:solidFill>
                  <a:srgbClr val="0A1852"/>
                </a:solidFill>
              </a:defRPr>
            </a:lvl9pPr>
          </a:lstStyle>
          <a:p>
            <a:endParaRPr/>
          </a:p>
        </p:txBody>
      </p:sp>
      <p:sp>
        <p:nvSpPr>
          <p:cNvPr id="85" name="Google Shape;85;p11"/>
          <p:cNvSpPr txBox="1">
            <a:spLocks noGrp="1"/>
          </p:cNvSpPr>
          <p:nvPr>
            <p:ph type="body" idx="8"/>
          </p:nvPr>
        </p:nvSpPr>
        <p:spPr>
          <a:xfrm>
            <a:off x="6249121" y="2820575"/>
            <a:ext cx="2802900" cy="198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6" name="Google Shape;86;p11"/>
          <p:cNvSpPr txBox="1">
            <a:spLocks noGrp="1"/>
          </p:cNvSpPr>
          <p:nvPr>
            <p:ph type="subTitle" idx="9"/>
          </p:nvPr>
        </p:nvSpPr>
        <p:spPr>
          <a:xfrm>
            <a:off x="6216913" y="2092222"/>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17" name="Picture 16">
            <a:extLst>
              <a:ext uri="{FF2B5EF4-FFF2-40B4-BE49-F238E27FC236}">
                <a16:creationId xmlns:a16="http://schemas.microsoft.com/office/drawing/2014/main" id="{D2F8A9D6-2321-ED0C-C3F9-889C9DD378AA}"/>
              </a:ext>
            </a:extLst>
          </p:cNvPr>
          <p:cNvPicPr>
            <a:picLocks noChangeAspect="1"/>
          </p:cNvPicPr>
          <p:nvPr userDrawn="1"/>
        </p:nvPicPr>
        <p:blipFill>
          <a:blip r:embed="rId3"/>
          <a:stretch>
            <a:fillRect/>
          </a:stretch>
        </p:blipFill>
        <p:spPr>
          <a:xfrm>
            <a:off x="756" y="4938457"/>
            <a:ext cx="9143244" cy="201151"/>
          </a:xfrm>
          <a:prstGeom prst="rect">
            <a:avLst/>
          </a:prstGeom>
        </p:spPr>
      </p:pic>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bg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1F1F50"/>
              </a:buClr>
              <a:buSzPts val="2800"/>
              <a:buFont typeface="Lato Black"/>
              <a:buNone/>
              <a:defRPr sz="2800">
                <a:solidFill>
                  <a:srgbClr val="1F1F50"/>
                </a:solidFill>
                <a:latin typeface="Lato Black"/>
                <a:ea typeface="Lato Black"/>
                <a:cs typeface="Lato Black"/>
                <a:sym typeface="Lato Blac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50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50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9" r:id="rId10"/>
    <p:sldLayoutId id="2147483660" r:id="rId11"/>
    <p:sldLayoutId id="2147483661" r:id="rId12"/>
    <p:sldLayoutId id="2147483662" r:id="rId13"/>
    <p:sldLayoutId id="2147483663" r:id="rId14"/>
    <p:sldLayoutId id="2147483664" r:id="rId15"/>
    <p:sldLayoutId id="2147483665" r:id="rId16"/>
    <p:sldLayoutId id="2147483667" r:id="rId17"/>
    <p:sldLayoutId id="2147483670" r:id="rId18"/>
    <p:sldLayoutId id="2147483672" r:id="rId19"/>
    <p:sldLayoutId id="2147483673" r:id="rId20"/>
    <p:sldLayoutId id="2147483674" r:id="rId21"/>
    <p:sldLayoutId id="2147483677" r:id="rId22"/>
    <p:sldLayoutId id="2147483679" r:id="rId23"/>
    <p:sldLayoutId id="2147483680" r:id="rId24"/>
    <p:sldLayoutId id="2147483681" r:id="rId25"/>
    <p:sldLayoutId id="2147483682" r:id="rId26"/>
    <p:sldLayoutId id="2147483683" r:id="rId27"/>
    <p:sldLayoutId id="2147483684" r:id="rId28"/>
    <p:sldLayoutId id="2147483685"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0"/>
          <p:cNvSpPr txBox="1">
            <a:spLocks noGrp="1"/>
          </p:cNvSpPr>
          <p:nvPr>
            <p:ph type="title"/>
          </p:nvPr>
        </p:nvSpPr>
        <p:spPr>
          <a:xfrm>
            <a:off x="116425" y="1916925"/>
            <a:ext cx="9027600" cy="8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dirty="0"/>
              <a:t>Team:- </a:t>
            </a:r>
            <a:r>
              <a:rPr lang="en-IN" sz="3600" dirty="0" err="1"/>
              <a:t>Techgeek</a:t>
            </a:r>
            <a:r>
              <a:rPr lang="en-IN" sz="3600" dirty="0"/>
              <a:t> </a:t>
            </a:r>
          </a:p>
        </p:txBody>
      </p:sp>
      <p:sp>
        <p:nvSpPr>
          <p:cNvPr id="264" name="Google Shape;264;p40"/>
          <p:cNvSpPr txBox="1">
            <a:spLocks noGrp="1"/>
          </p:cNvSpPr>
          <p:nvPr>
            <p:ph type="subTitle" idx="1"/>
          </p:nvPr>
        </p:nvSpPr>
        <p:spPr>
          <a:xfrm>
            <a:off x="187311" y="2750624"/>
            <a:ext cx="6259983" cy="1767132"/>
          </a:xfrm>
          <a:prstGeom prst="rect">
            <a:avLst/>
          </a:prstGeom>
        </p:spPr>
        <p:txBody>
          <a:bodyPr spcFirstLastPara="1" wrap="square" lIns="91425" tIns="91425" rIns="91425" bIns="91425" anchor="t" anchorCtr="0">
            <a:noAutofit/>
          </a:bodyPr>
          <a:lstStyle/>
          <a:p>
            <a:pPr marL="0" lvl="0" indent="0" algn="just" rtl="0">
              <a:lnSpc>
                <a:spcPct val="100000"/>
              </a:lnSpc>
              <a:buNone/>
            </a:pPr>
            <a:r>
              <a:rPr lang="en" sz="1300" dirty="0"/>
              <a:t>SWETA LEENA </a:t>
            </a:r>
          </a:p>
          <a:p>
            <a:pPr marL="0" lvl="0" indent="0" algn="just" rtl="0">
              <a:buNone/>
            </a:pPr>
            <a:r>
              <a:rPr lang="en" sz="1300" dirty="0"/>
              <a:t>New Horizon College Of Engineering </a:t>
            </a:r>
          </a:p>
          <a:p>
            <a:pPr marL="0" lvl="0" indent="0" algn="just" rtl="0">
              <a:buNone/>
            </a:pPr>
            <a:r>
              <a:rPr lang="en-IN" sz="1300" dirty="0"/>
              <a:t>B</a:t>
            </a:r>
            <a:r>
              <a:rPr lang="en" sz="1300" dirty="0"/>
              <a:t>anglore </a:t>
            </a:r>
          </a:p>
          <a:p>
            <a:pPr marL="0" lvl="0" indent="0" algn="just" rtl="0">
              <a:buNone/>
            </a:pPr>
            <a:r>
              <a:rPr lang="en" sz="1300" dirty="0"/>
              <a:t>Date:- 24/05/2022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1"/>
          <p:cNvSpPr txBox="1">
            <a:spLocks noGrp="1"/>
          </p:cNvSpPr>
          <p:nvPr>
            <p:ph type="title"/>
          </p:nvPr>
        </p:nvSpPr>
        <p:spPr>
          <a:xfrm>
            <a:off x="4946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Problem Statement</a:t>
            </a:r>
            <a:endParaRPr sz="2000" dirty="0"/>
          </a:p>
        </p:txBody>
      </p:sp>
      <p:sp>
        <p:nvSpPr>
          <p:cNvPr id="270" name="Google Shape;270;p41"/>
          <p:cNvSpPr txBox="1"/>
          <p:nvPr/>
        </p:nvSpPr>
        <p:spPr>
          <a:xfrm>
            <a:off x="494629" y="1151300"/>
            <a:ext cx="8238600" cy="3414300"/>
          </a:xfrm>
          <a:prstGeom prst="rect">
            <a:avLst/>
          </a:prstGeom>
          <a:noFill/>
          <a:ln>
            <a:noFill/>
          </a:ln>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IN" dirty="0">
                <a:latin typeface="Lato"/>
                <a:ea typeface="Lato"/>
                <a:cs typeface="Lato"/>
                <a:sym typeface="Lato"/>
              </a:rPr>
              <a:t>Cyber crime has increased a lot now a days </a:t>
            </a:r>
          </a:p>
          <a:p>
            <a:pPr marL="285750" lvl="0" indent="-285750" algn="l" rtl="0">
              <a:spcBef>
                <a:spcPts val="0"/>
              </a:spcBef>
              <a:spcAft>
                <a:spcPts val="0"/>
              </a:spcAft>
              <a:buFont typeface="Arial" panose="020B0604020202020204" pitchFamily="34" charset="0"/>
              <a:buChar char="•"/>
            </a:pPr>
            <a:r>
              <a:rPr lang="en-IN" dirty="0">
                <a:latin typeface="Lato"/>
                <a:ea typeface="Lato"/>
                <a:cs typeface="Lato"/>
                <a:sym typeface="Lato"/>
              </a:rPr>
              <a:t>Through call if you can recognize whether the user is valid or not </a:t>
            </a:r>
          </a:p>
          <a:p>
            <a:pPr marL="285750" lvl="0" indent="-285750" algn="l" rtl="0">
              <a:spcBef>
                <a:spcPts val="0"/>
              </a:spcBef>
              <a:spcAft>
                <a:spcPts val="0"/>
              </a:spcAft>
              <a:buFont typeface="Arial" panose="020B0604020202020204" pitchFamily="34" charset="0"/>
              <a:buChar char="•"/>
            </a:pPr>
            <a:r>
              <a:rPr lang="en-IN" dirty="0">
                <a:latin typeface="Lato"/>
                <a:ea typeface="Lato"/>
                <a:cs typeface="Lato"/>
                <a:sym typeface="Lato"/>
              </a:rPr>
              <a:t>My project is voice bio metric which will recognize user by there username and password also through their voice </a:t>
            </a:r>
          </a:p>
          <a:p>
            <a:pPr marL="285750" lvl="0" indent="-285750" algn="l" rtl="0">
              <a:spcBef>
                <a:spcPts val="0"/>
              </a:spcBef>
              <a:spcAft>
                <a:spcPts val="0"/>
              </a:spcAft>
              <a:buFont typeface="Arial" panose="020B0604020202020204" pitchFamily="34" charset="0"/>
              <a:buChar char="•"/>
            </a:pPr>
            <a:endParaRPr dirty="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2"/>
          <p:cNvSpPr txBox="1">
            <a:spLocks noGrp="1"/>
          </p:cNvSpPr>
          <p:nvPr>
            <p:ph type="title"/>
          </p:nvPr>
        </p:nvSpPr>
        <p:spPr>
          <a:xfrm>
            <a:off x="4946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rgbClr val="222222"/>
                </a:solidFill>
                <a:highlight>
                  <a:srgbClr val="FFFFFF"/>
                </a:highlight>
              </a:rPr>
              <a:t>User Segment &amp; Pain Points</a:t>
            </a:r>
            <a:endParaRPr sz="2000" dirty="0"/>
          </a:p>
        </p:txBody>
      </p:sp>
      <p:sp>
        <p:nvSpPr>
          <p:cNvPr id="276" name="Google Shape;276;p42"/>
          <p:cNvSpPr txBox="1"/>
          <p:nvPr/>
        </p:nvSpPr>
        <p:spPr>
          <a:xfrm>
            <a:off x="502378" y="1151300"/>
            <a:ext cx="8238600" cy="341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000"/>
              </a:spcAft>
              <a:buNone/>
            </a:pPr>
            <a:r>
              <a:rPr lang="en-IN" sz="1200" dirty="0">
                <a:latin typeface="Lato"/>
                <a:ea typeface="Lato"/>
                <a:cs typeface="Lato"/>
                <a:sym typeface="Lato"/>
              </a:rPr>
              <a:t> </a:t>
            </a:r>
            <a:endParaRPr sz="1200" dirty="0">
              <a:latin typeface="Lato"/>
              <a:ea typeface="Lato"/>
              <a:cs typeface="Lato"/>
              <a:sym typeface="Lato"/>
            </a:endParaRPr>
          </a:p>
        </p:txBody>
      </p:sp>
      <p:pic>
        <p:nvPicPr>
          <p:cNvPr id="3" name="Graphic 2" descr="Document">
            <a:extLst>
              <a:ext uri="{FF2B5EF4-FFF2-40B4-BE49-F238E27FC236}">
                <a16:creationId xmlns:a16="http://schemas.microsoft.com/office/drawing/2014/main" id="{6367B0C5-4896-750D-B5E9-BBD3E7DB52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4401" y="1296046"/>
            <a:ext cx="968644" cy="968644"/>
          </a:xfrm>
          <a:prstGeom prst="rect">
            <a:avLst/>
          </a:prstGeom>
        </p:spPr>
      </p:pic>
      <p:pic>
        <p:nvPicPr>
          <p:cNvPr id="5" name="Graphic 4" descr="Woman">
            <a:extLst>
              <a:ext uri="{FF2B5EF4-FFF2-40B4-BE49-F238E27FC236}">
                <a16:creationId xmlns:a16="http://schemas.microsoft.com/office/drawing/2014/main" id="{A85BA20B-78EE-7E22-592E-A3769BEE707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719953" y="1362882"/>
            <a:ext cx="914400" cy="914400"/>
          </a:xfrm>
          <a:prstGeom prst="rect">
            <a:avLst/>
          </a:prstGeom>
        </p:spPr>
      </p:pic>
      <p:pic>
        <p:nvPicPr>
          <p:cNvPr id="7" name="Graphic 6" descr="Voice">
            <a:extLst>
              <a:ext uri="{FF2B5EF4-FFF2-40B4-BE49-F238E27FC236}">
                <a16:creationId xmlns:a16="http://schemas.microsoft.com/office/drawing/2014/main" id="{FD181402-6E16-C07C-166E-C129A99EB53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25126" y="1130927"/>
            <a:ext cx="914400" cy="818782"/>
          </a:xfrm>
          <a:prstGeom prst="rect">
            <a:avLst/>
          </a:prstGeom>
        </p:spPr>
      </p:pic>
      <p:pic>
        <p:nvPicPr>
          <p:cNvPr id="11" name="Graphic 10" descr="Database">
            <a:extLst>
              <a:ext uri="{FF2B5EF4-FFF2-40B4-BE49-F238E27FC236}">
                <a16:creationId xmlns:a16="http://schemas.microsoft.com/office/drawing/2014/main" id="{74A1750C-DAD0-5A7E-1F24-5B35D4A59D3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765696" y="1323168"/>
            <a:ext cx="914400" cy="914400"/>
          </a:xfrm>
          <a:prstGeom prst="rect">
            <a:avLst/>
          </a:prstGeom>
        </p:spPr>
      </p:pic>
      <p:cxnSp>
        <p:nvCxnSpPr>
          <p:cNvPr id="13" name="Straight Connector 12">
            <a:extLst>
              <a:ext uri="{FF2B5EF4-FFF2-40B4-BE49-F238E27FC236}">
                <a16:creationId xmlns:a16="http://schemas.microsoft.com/office/drawing/2014/main" id="{DEB8C654-EB8A-C7B0-7E76-607C6005780A}"/>
              </a:ext>
            </a:extLst>
          </p:cNvPr>
          <p:cNvCxnSpPr>
            <a:cxnSpLocks/>
          </p:cNvCxnSpPr>
          <p:nvPr/>
        </p:nvCxnSpPr>
        <p:spPr>
          <a:xfrm>
            <a:off x="1805553" y="1925977"/>
            <a:ext cx="103063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BA004FB-87A0-B66B-51AA-A6794F1071D9}"/>
              </a:ext>
            </a:extLst>
          </p:cNvPr>
          <p:cNvCxnSpPr/>
          <p:nvPr/>
        </p:nvCxnSpPr>
        <p:spPr>
          <a:xfrm>
            <a:off x="3634353" y="2014780"/>
            <a:ext cx="1170123"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1366981C-6C80-6643-7B97-BE6797C2C1B7}"/>
              </a:ext>
            </a:extLst>
          </p:cNvPr>
          <p:cNvSpPr/>
          <p:nvPr/>
        </p:nvSpPr>
        <p:spPr>
          <a:xfrm>
            <a:off x="6114081" y="1130927"/>
            <a:ext cx="2216258" cy="13023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Secured data via voice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3"/>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1000"/>
              </a:spcAft>
              <a:buNone/>
            </a:pPr>
            <a:r>
              <a:rPr lang="en-IN" dirty="0">
                <a:latin typeface="Lato"/>
                <a:ea typeface="Lato"/>
                <a:cs typeface="Lato"/>
                <a:sym typeface="Lato"/>
              </a:rPr>
              <a:t>User should have account </a:t>
            </a:r>
          </a:p>
          <a:p>
            <a:pPr marL="0" lvl="0" indent="0" algn="l" rtl="0">
              <a:lnSpc>
                <a:spcPct val="115000"/>
              </a:lnSpc>
              <a:spcBef>
                <a:spcPts val="1000"/>
              </a:spcBef>
              <a:spcAft>
                <a:spcPts val="1000"/>
              </a:spcAft>
              <a:buNone/>
            </a:pPr>
            <a:r>
              <a:rPr lang="en-IN" dirty="0">
                <a:latin typeface="Lato"/>
                <a:ea typeface="Lato"/>
                <a:cs typeface="Lato"/>
                <a:sym typeface="Lato"/>
              </a:rPr>
              <a:t>Then user has to remember there user.id and password </a:t>
            </a:r>
            <a:endParaRPr dirty="0">
              <a:latin typeface="Lato"/>
              <a:ea typeface="Lato"/>
              <a:cs typeface="Lato"/>
              <a:sym typeface="Lato"/>
            </a:endParaRPr>
          </a:p>
        </p:txBody>
      </p:sp>
      <p:sp>
        <p:nvSpPr>
          <p:cNvPr id="282" name="Google Shape;282;p43"/>
          <p:cNvSpPr txBox="1">
            <a:spLocks noGrp="1"/>
          </p:cNvSpPr>
          <p:nvPr>
            <p:ph type="title"/>
          </p:nvPr>
        </p:nvSpPr>
        <p:spPr>
          <a:xfrm>
            <a:off x="3422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000" dirty="0"/>
              <a:t>Pre-Requisite</a:t>
            </a:r>
            <a:endParaRPr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4"/>
          <p:cNvSpPr txBox="1">
            <a:spLocks noGrp="1"/>
          </p:cNvSpPr>
          <p:nvPr>
            <p:ph type="title"/>
          </p:nvPr>
        </p:nvSpPr>
        <p:spPr>
          <a:xfrm>
            <a:off x="4946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Any Supporting Functional Documents</a:t>
            </a:r>
            <a:endParaRPr sz="2000" dirty="0"/>
          </a:p>
        </p:txBody>
      </p:sp>
      <p:sp>
        <p:nvSpPr>
          <p:cNvPr id="288" name="Google Shape;288;p44"/>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Lato"/>
              <a:ea typeface="Lato"/>
              <a:cs typeface="Lato"/>
              <a:sym typeface="Lato"/>
            </a:endParaRPr>
          </a:p>
          <a:p>
            <a:pPr marL="914400" lvl="0" indent="0" algn="l" rtl="0">
              <a:spcBef>
                <a:spcPts val="0"/>
              </a:spcBef>
              <a:spcAft>
                <a:spcPts val="0"/>
              </a:spcAft>
              <a:buNone/>
            </a:pPr>
            <a:endParaRPr sz="1200" dirty="0">
              <a:latin typeface="Lato"/>
              <a:ea typeface="Lato"/>
              <a:cs typeface="Lato"/>
              <a:sym typeface="Lato"/>
            </a:endParaRPr>
          </a:p>
        </p:txBody>
      </p:sp>
      <p:pic>
        <p:nvPicPr>
          <p:cNvPr id="5" name="Picture 4">
            <a:extLst>
              <a:ext uri="{FF2B5EF4-FFF2-40B4-BE49-F238E27FC236}">
                <a16:creationId xmlns:a16="http://schemas.microsoft.com/office/drawing/2014/main" id="{F6FE1022-A35B-DB06-F708-B7CDB24377CF}"/>
              </a:ext>
            </a:extLst>
          </p:cNvPr>
          <p:cNvPicPr>
            <a:picLocks noChangeAspect="1"/>
          </p:cNvPicPr>
          <p:nvPr/>
        </p:nvPicPr>
        <p:blipFill>
          <a:blip r:embed="rId3"/>
          <a:stretch>
            <a:fillRect/>
          </a:stretch>
        </p:blipFill>
        <p:spPr>
          <a:xfrm>
            <a:off x="263471" y="938616"/>
            <a:ext cx="4517756" cy="2541238"/>
          </a:xfrm>
          <a:prstGeom prst="rect">
            <a:avLst/>
          </a:prstGeom>
        </p:spPr>
      </p:pic>
      <p:pic>
        <p:nvPicPr>
          <p:cNvPr id="7" name="Picture 6">
            <a:extLst>
              <a:ext uri="{FF2B5EF4-FFF2-40B4-BE49-F238E27FC236}">
                <a16:creationId xmlns:a16="http://schemas.microsoft.com/office/drawing/2014/main" id="{B1F1993D-24DB-E2AB-1172-A75252E0F368}"/>
              </a:ext>
            </a:extLst>
          </p:cNvPr>
          <p:cNvPicPr>
            <a:picLocks noChangeAspect="1"/>
          </p:cNvPicPr>
          <p:nvPr/>
        </p:nvPicPr>
        <p:blipFill>
          <a:blip r:embed="rId4"/>
          <a:stretch>
            <a:fillRect/>
          </a:stretch>
        </p:blipFill>
        <p:spPr>
          <a:xfrm>
            <a:off x="4900052" y="1018234"/>
            <a:ext cx="4099827" cy="230615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5"/>
          <p:cNvSpPr txBox="1">
            <a:spLocks noGrp="1"/>
          </p:cNvSpPr>
          <p:nvPr>
            <p:ph type="title"/>
          </p:nvPr>
        </p:nvSpPr>
        <p:spPr>
          <a:xfrm>
            <a:off x="494629" y="229550"/>
            <a:ext cx="8280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222222"/>
                </a:solidFill>
                <a:highlight>
                  <a:srgbClr val="FFFFFF"/>
                </a:highlight>
              </a:rPr>
              <a:t>Key Differentiators &amp; Adoption Plan</a:t>
            </a:r>
            <a:endParaRPr sz="2000"/>
          </a:p>
        </p:txBody>
      </p:sp>
      <p:sp>
        <p:nvSpPr>
          <p:cNvPr id="294" name="Google Shape;294;p45"/>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222222"/>
                </a:solidFill>
                <a:highlight>
                  <a:srgbClr val="FFFFFF"/>
                </a:highlight>
                <a:latin typeface="Lato"/>
                <a:ea typeface="Lato"/>
                <a:cs typeface="Lato"/>
                <a:sym typeface="Lato"/>
              </a:rPr>
              <a:t>Till now all voice biometrics supports all voices but this voice bio metric will support only one voice which user has given so that there will be no fraud in future. </a:t>
            </a:r>
            <a:endParaRPr dirty="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46"/>
          <p:cNvSpPr txBox="1">
            <a:spLocks noGrp="1"/>
          </p:cNvSpPr>
          <p:nvPr>
            <p:ph type="title"/>
          </p:nvPr>
        </p:nvSpPr>
        <p:spPr>
          <a:xfrm>
            <a:off x="494617" y="229550"/>
            <a:ext cx="680995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GitHub Repository Link &amp; Demo Video/ Screenshot</a:t>
            </a:r>
            <a:endParaRPr sz="2000" dirty="0"/>
          </a:p>
        </p:txBody>
      </p:sp>
      <p:pic>
        <p:nvPicPr>
          <p:cNvPr id="3" name="Picture 2">
            <a:extLst>
              <a:ext uri="{FF2B5EF4-FFF2-40B4-BE49-F238E27FC236}">
                <a16:creationId xmlns:a16="http://schemas.microsoft.com/office/drawing/2014/main" id="{8018455F-F82C-8CD7-AA28-AEF2FEAF61FD}"/>
              </a:ext>
            </a:extLst>
          </p:cNvPr>
          <p:cNvPicPr>
            <a:picLocks noChangeAspect="1"/>
          </p:cNvPicPr>
          <p:nvPr/>
        </p:nvPicPr>
        <p:blipFill>
          <a:blip r:embed="rId5"/>
          <a:stretch>
            <a:fillRect/>
          </a:stretch>
        </p:blipFill>
        <p:spPr>
          <a:xfrm>
            <a:off x="4298199" y="2477045"/>
            <a:ext cx="2552054" cy="2341282"/>
          </a:xfrm>
          <a:prstGeom prst="rect">
            <a:avLst/>
          </a:prstGeom>
        </p:spPr>
      </p:pic>
      <p:pic>
        <p:nvPicPr>
          <p:cNvPr id="5" name="Picture 4">
            <a:extLst>
              <a:ext uri="{FF2B5EF4-FFF2-40B4-BE49-F238E27FC236}">
                <a16:creationId xmlns:a16="http://schemas.microsoft.com/office/drawing/2014/main" id="{33B1F1E0-1CAF-E00C-D102-2FE0C6706F62}"/>
              </a:ext>
            </a:extLst>
          </p:cNvPr>
          <p:cNvPicPr>
            <a:picLocks noChangeAspect="1"/>
          </p:cNvPicPr>
          <p:nvPr/>
        </p:nvPicPr>
        <p:blipFill>
          <a:blip r:embed="rId6"/>
          <a:stretch>
            <a:fillRect/>
          </a:stretch>
        </p:blipFill>
        <p:spPr>
          <a:xfrm>
            <a:off x="293102" y="3089709"/>
            <a:ext cx="3491067" cy="1963725"/>
          </a:xfrm>
          <a:prstGeom prst="rect">
            <a:avLst/>
          </a:prstGeom>
        </p:spPr>
      </p:pic>
      <p:pic>
        <p:nvPicPr>
          <p:cNvPr id="6" name="Untitled design">
            <a:hlinkClick r:id="" action="ppaction://media"/>
            <a:extLst>
              <a:ext uri="{FF2B5EF4-FFF2-40B4-BE49-F238E27FC236}">
                <a16:creationId xmlns:a16="http://schemas.microsoft.com/office/drawing/2014/main" id="{800BFBB1-FD36-7A92-F9C3-F1D6097E2C62}"/>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8709" y="653915"/>
            <a:ext cx="3919854" cy="2204917"/>
          </a:xfrm>
          <a:prstGeom prst="rect">
            <a:avLst/>
          </a:prstGeom>
        </p:spPr>
      </p:pic>
      <p:sp>
        <p:nvSpPr>
          <p:cNvPr id="2" name="Rectangle 1">
            <a:extLst>
              <a:ext uri="{FF2B5EF4-FFF2-40B4-BE49-F238E27FC236}">
                <a16:creationId xmlns:a16="http://schemas.microsoft.com/office/drawing/2014/main" id="{F0208695-9FDC-7E0E-0D59-EC478AA17ADF}"/>
              </a:ext>
            </a:extLst>
          </p:cNvPr>
          <p:cNvSpPr/>
          <p:nvPr/>
        </p:nvSpPr>
        <p:spPr>
          <a:xfrm>
            <a:off x="4572000" y="1053885"/>
            <a:ext cx="3239146" cy="57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Github</a:t>
            </a:r>
            <a:r>
              <a:rPr lang="en-IN" dirty="0"/>
              <a:t> link:-https://github.com/sweta9693/voice-biometric.git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9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8"/>
          <p:cNvSpPr txBox="1">
            <a:spLocks noGrp="1"/>
          </p:cNvSpPr>
          <p:nvPr>
            <p:ph type="title"/>
          </p:nvPr>
        </p:nvSpPr>
        <p:spPr>
          <a:xfrm>
            <a:off x="338275" y="1916925"/>
            <a:ext cx="8649300" cy="8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Thank You</a:t>
            </a:r>
            <a:endParaRPr sz="3600" dirty="0"/>
          </a:p>
        </p:txBody>
      </p:sp>
      <p:sp>
        <p:nvSpPr>
          <p:cNvPr id="312" name="Google Shape;312;p48"/>
          <p:cNvSpPr txBox="1">
            <a:spLocks noGrp="1"/>
          </p:cNvSpPr>
          <p:nvPr>
            <p:ph type="subTitle" idx="1"/>
          </p:nvPr>
        </p:nvSpPr>
        <p:spPr>
          <a:xfrm>
            <a:off x="339712" y="2750625"/>
            <a:ext cx="4559100" cy="37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dirty="0"/>
              <a:t>Sweta Leena </a:t>
            </a:r>
            <a:endParaRPr sz="1500" dirty="0"/>
          </a:p>
        </p:txBody>
      </p:sp>
    </p:spTree>
  </p:cSld>
  <p:clrMapOvr>
    <a:masterClrMapping/>
  </p:clrMapOvr>
</p:sld>
</file>

<file path=ppt/theme/theme1.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151</Words>
  <Application>Microsoft Office PowerPoint</Application>
  <PresentationFormat>On-screen Show (16:9)</PresentationFormat>
  <Paragraphs>22</Paragraphs>
  <Slides>8</Slides>
  <Notes>8</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Lato</vt:lpstr>
      <vt:lpstr>Lato Black</vt:lpstr>
      <vt:lpstr>Arial</vt:lpstr>
      <vt:lpstr>TI Template</vt:lpstr>
      <vt:lpstr>Team:- Techgeek </vt:lpstr>
      <vt:lpstr>Problem Statement</vt:lpstr>
      <vt:lpstr>User Segment &amp; Pain Points</vt:lpstr>
      <vt:lpstr>Pre-Requisite</vt:lpstr>
      <vt:lpstr>Any Supporting Functional Documents</vt:lpstr>
      <vt:lpstr>Key Differentiators &amp; Adoption Plan</vt:lpstr>
      <vt:lpstr>GitHub Repository Link &amp; Demo Video/ Screenshot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Team Name </dc:title>
  <cp:lastModifiedBy>Sweta Leena</cp:lastModifiedBy>
  <cp:revision>6</cp:revision>
  <dcterms:modified xsi:type="dcterms:W3CDTF">2022-05-22T07:22:59Z</dcterms:modified>
</cp:coreProperties>
</file>